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D272-0730-AE44-87C2-335CA2EEA2CD}" type="datetimeFigureOut">
              <a:rPr lang="en-US" smtClean="0"/>
              <a:t>8/31/15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8AB6-43BD-9F4D-A64A-677992F8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8AB6-43BD-9F4D-A64A-677992F82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F4D8CD-3196-3843-9E60-AF728FCCF136}" type="slidenum">
              <a:rPr lang="en-US"/>
              <a:pPr/>
              <a:t>2</a:t>
            </a:fld>
            <a:endParaRPr lang="en-US"/>
          </a:p>
        </p:txBody>
      </p:sp>
      <p:sp>
        <p:nvSpPr>
          <p:cNvPr id="7475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BB0CE9-F6A4-B747-8C3A-F831A31AFF49}" type="slidenum">
              <a:rPr lang="en-US"/>
              <a:pPr/>
              <a:t>3</a:t>
            </a:fld>
            <a:endParaRPr lang="en-US"/>
          </a:p>
        </p:txBody>
      </p:sp>
      <p:sp>
        <p:nvSpPr>
          <p:cNvPr id="7577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C937-7E80-CD44-AE82-4FAEB25FD917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16_s2hao3_13x30min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" y="511361"/>
            <a:ext cx="9140339" cy="5954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1" y="720229"/>
            <a:ext cx="914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Selected Topics in Astrophysics</a:t>
            </a:r>
            <a:endParaRPr lang="en-US" sz="4000" b="1" i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156" y="2146497"/>
            <a:ext cx="4695554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Prof Wladimir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Lyra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Live Oak, 1119-G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Office Hours: Mon 4pm-5pm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Class hours: Mon/Wed 5pm-6:15pm</a:t>
            </a:r>
          </a:p>
        </p:txBody>
      </p:sp>
      <p:pic>
        <p:nvPicPr>
          <p:cNvPr id="2" name="Picture 1" descr="200px-CSUNS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09" y="4260925"/>
            <a:ext cx="254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207382"/>
            <a:ext cx="914400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01000"/>
              </a:lnSpc>
            </a:pPr>
            <a:r>
              <a:rPr lang="en-US" sz="2500" b="1" dirty="0">
                <a:latin typeface="Century Schoolbook" charset="0"/>
              </a:rPr>
              <a:t>Spectroscopy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22080" y="1036909"/>
            <a:ext cx="7879680" cy="80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</a:rPr>
              <a:t>Spectral lines – Kirchhoff's three empirical laws of spectroscopy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0" y="1624490"/>
            <a:ext cx="5794560" cy="356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806080" y="1866436"/>
            <a:ext cx="333792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/>
              <a:t>A hot solid or a hot dense gas produces a continuum spectrum.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806080" y="3110727"/>
            <a:ext cx="311040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/>
              <a:t>A hot low-density gas produces an emission-line spectrum.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806080" y="4223965"/>
            <a:ext cx="3110400" cy="77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/>
              <a:t>A continuos source viewed through a cold gas produces an absorption-line spectrum.</a:t>
            </a: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1244160" y="4355017"/>
            <a:ext cx="414720" cy="414764"/>
          </a:xfrm>
          <a:prstGeom prst="ellipse">
            <a:avLst/>
          </a:prstGeom>
          <a:solidFill>
            <a:srgbClr val="4C1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323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0" y="207382"/>
            <a:ext cx="914400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01000"/>
              </a:lnSpc>
            </a:pPr>
            <a:r>
              <a:rPr lang="en-US" sz="2500" b="1">
                <a:latin typeface="Century Schoolbook" charset="0"/>
              </a:rPr>
              <a:t>Spectroscopy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22080" y="1036909"/>
            <a:ext cx="7879680" cy="7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/>
              <a:t>Spectral lines – Kirchhoff's three empirical laws of spectroscopy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90880" y="4147636"/>
            <a:ext cx="2404800" cy="2704604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>
                <a:solidFill>
                  <a:srgbClr val="000000"/>
                </a:solidFill>
              </a:rPr>
              <a:t>==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1551043"/>
            <a:ext cx="4561920" cy="28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41" y="1353742"/>
            <a:ext cx="4080960" cy="385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903040" y="5700119"/>
            <a:ext cx="18662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/>
              <a:t>Hot source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658880" y="5599308"/>
            <a:ext cx="1244160" cy="20738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073600" y="4977162"/>
            <a:ext cx="103680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110400" y="4870592"/>
            <a:ext cx="18662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/>
              <a:t>Colder gas</a:t>
            </a:r>
          </a:p>
        </p:txBody>
      </p:sp>
    </p:spTree>
    <p:extLst>
      <p:ext uri="{BB962C8B-B14F-4D97-AF65-F5344CB8AC3E}">
        <p14:creationId xmlns:p14="http://schemas.microsoft.com/office/powerpoint/2010/main" val="31263235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101</Words>
  <Application>Microsoft Macintosh PowerPoint</Application>
  <PresentationFormat>On-screen Show (4:3)</PresentationFormat>
  <Paragraphs>19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Wladimir</dc:creator>
  <cp:lastModifiedBy>Wladimir</cp:lastModifiedBy>
  <cp:revision>70</cp:revision>
  <dcterms:created xsi:type="dcterms:W3CDTF">2015-08-22T17:15:14Z</dcterms:created>
  <dcterms:modified xsi:type="dcterms:W3CDTF">2015-08-31T19:14:58Z</dcterms:modified>
</cp:coreProperties>
</file>