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433" r:id="rId3"/>
    <p:sldId id="442" r:id="rId4"/>
    <p:sldId id="441" r:id="rId5"/>
    <p:sldId id="440" r:id="rId6"/>
    <p:sldId id="439" r:id="rId7"/>
    <p:sldId id="435" r:id="rId8"/>
    <p:sldId id="434" r:id="rId9"/>
    <p:sldId id="436" r:id="rId10"/>
    <p:sldId id="437" r:id="rId11"/>
    <p:sldId id="438" r:id="rId12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2363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7938"/>
            <a:ext cx="5221287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20798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2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49475" cy="646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646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2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22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275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592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4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57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2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2663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650" y="6889750"/>
            <a:ext cx="209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43288" y="6889750"/>
            <a:ext cx="31892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Times New Roman" charset="0"/>
          <a:ea typeface="+mn-ea"/>
          <a:cs typeface="msmincho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charset="0"/>
          <a:ea typeface="+mn-ea"/>
          <a:cs typeface="msmincho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961173"/>
            <a:ext cx="10082575" cy="583654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207" tIns="49604" rIns="99207" bIns="49604" anchor="ctr" anchorCtr="1"/>
          <a:lstStyle/>
          <a:p>
            <a:pPr algn="ctr">
              <a:lnSpc>
                <a:spcPct val="116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</a:pPr>
            <a:endParaRPr lang="en-US" b="1" i="1" dirty="0">
              <a:solidFill>
                <a:srgbClr val="FFB51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0" y="794253"/>
            <a:ext cx="10073415" cy="73938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530" y="2367109"/>
            <a:ext cx="5124525" cy="192366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1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3100" b="1" spc="55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31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20" y="4698853"/>
            <a:ext cx="2799292" cy="27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et_cluster_len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52400"/>
            <a:ext cx="9911628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_rot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343025"/>
            <a:ext cx="7391400" cy="605038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Galactic rotation curve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6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s-to-lig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952625"/>
            <a:ext cx="8343900" cy="47498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Mass to luminosity ratio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9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NGC_45_GALEX_Wiki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724025"/>
            <a:ext cx="5229225" cy="522922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Low surface brightness galaxies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351062967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647825"/>
            <a:ext cx="6651277" cy="52070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Dark matter haloes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9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nu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343025"/>
            <a:ext cx="6096000" cy="561109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Ruling out baryonic dark matter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6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tbb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876425"/>
            <a:ext cx="5206546" cy="48768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Dark matter haloes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05526" y="3248025"/>
            <a:ext cx="3581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The abundance of He-4 is independent</a:t>
            </a:r>
          </a:p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of density. Yet the other products of </a:t>
            </a:r>
          </a:p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Big bang </a:t>
            </a:r>
            <a:r>
              <a:rPr lang="en-US" sz="1600" dirty="0" err="1" smtClean="0">
                <a:solidFill>
                  <a:schemeClr val="tx2"/>
                </a:solidFill>
              </a:rPr>
              <a:t>nucleosynthesis</a:t>
            </a:r>
            <a:r>
              <a:rPr lang="en-US" sz="1600" dirty="0" smtClean="0">
                <a:solidFill>
                  <a:schemeClr val="tx2"/>
                </a:solidFill>
              </a:rPr>
              <a:t> do depend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o</a:t>
            </a:r>
            <a:r>
              <a:rPr lang="en-US" sz="1600" dirty="0" smtClean="0">
                <a:solidFill>
                  <a:schemeClr val="tx2"/>
                </a:solidFill>
              </a:rPr>
              <a:t>n density. The range allowed by the 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o</a:t>
            </a:r>
            <a:r>
              <a:rPr lang="en-US" sz="1600" dirty="0" smtClean="0">
                <a:solidFill>
                  <a:schemeClr val="tx2"/>
                </a:solidFill>
              </a:rPr>
              <a:t>bservations (grey line). </a:t>
            </a:r>
            <a:r>
              <a:rPr lang="en-US" sz="1600" dirty="0" smtClean="0">
                <a:solidFill>
                  <a:schemeClr val="tx2"/>
                </a:solidFill>
              </a:rPr>
              <a:t>Rules out a substantial amount of baryonic dark matter.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etcluster_comp_f2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266825"/>
            <a:ext cx="7913678" cy="571886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3873" y="155810"/>
            <a:ext cx="9069705" cy="8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The Bullet Cluster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1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50" cy="7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msmincho"/>
      </a:majorFont>
      <a:minorFont>
        <a:latin typeface="Times New Roman"/>
        <a:ea typeface="ＭＳ Ｐゴシック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102</Words>
  <Application>Microsoft Macintosh PowerPoint</Application>
  <PresentationFormat>Custom</PresentationFormat>
  <Paragraphs>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Wladimir</cp:lastModifiedBy>
  <cp:revision>473</cp:revision>
  <cp:lastPrinted>1601-01-01T00:00:00Z</cp:lastPrinted>
  <dcterms:created xsi:type="dcterms:W3CDTF">2006-06-21T17:05:33Z</dcterms:created>
  <dcterms:modified xsi:type="dcterms:W3CDTF">2016-01-21T16:42:59Z</dcterms:modified>
</cp:coreProperties>
</file>