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433" r:id="rId3"/>
    <p:sldId id="448" r:id="rId4"/>
    <p:sldId id="456" r:id="rId5"/>
    <p:sldId id="451" r:id="rId6"/>
    <p:sldId id="452" r:id="rId7"/>
    <p:sldId id="457" r:id="rId8"/>
    <p:sldId id="453" r:id="rId9"/>
    <p:sldId id="454" r:id="rId10"/>
    <p:sldId id="458" r:id="rId11"/>
    <p:sldId id="460" r:id="rId12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1275" y="1027113"/>
            <a:ext cx="4932363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7938"/>
            <a:ext cx="5221287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2079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49475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6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2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275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6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592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57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2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266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msmincho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650" y="6889750"/>
            <a:ext cx="2098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443288" y="6889750"/>
            <a:ext cx="31892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Times New Roman" charset="0"/>
          <a:ea typeface="+mn-ea"/>
          <a:cs typeface="msmincho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charset="0"/>
          <a:ea typeface="+mn-ea"/>
          <a:cs typeface="msmincho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Times New Roman" charset="0"/>
          <a:ea typeface="+mn-ea"/>
          <a:cs typeface="msminch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961173"/>
            <a:ext cx="10082575" cy="583654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207" tIns="49604" rIns="99207" bIns="49604" anchor="ctr" anchorCtr="1"/>
          <a:lstStyle/>
          <a:p>
            <a:pPr algn="ctr">
              <a:lnSpc>
                <a:spcPct val="116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  <a:tab pos="9575460" algn="l"/>
                <a:tab pos="10373415" algn="l"/>
              </a:tabLst>
            </a:pPr>
            <a:endParaRPr lang="en-US" b="1" i="1" dirty="0">
              <a:solidFill>
                <a:srgbClr val="FFB51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0" y="794253"/>
            <a:ext cx="10073415" cy="73938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530" y="2367109"/>
            <a:ext cx="5124525" cy="1923662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1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3100" b="1" spc="55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3100" b="1" spc="5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20" y="4698853"/>
            <a:ext cx="2799292" cy="27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4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384" y="1404566"/>
            <a:ext cx="6588329" cy="49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09 at 4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647825"/>
            <a:ext cx="7086600" cy="445811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847725" y="276225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Jupiter and </a:t>
            </a:r>
            <a:r>
              <a:rPr lang="en-US" sz="2800" dirty="0" err="1" smtClean="0">
                <a:latin typeface="Helvetica"/>
                <a:cs typeface="Helvetica"/>
              </a:rPr>
              <a:t>saturn</a:t>
            </a:r>
            <a:r>
              <a:rPr lang="en-US" sz="2800" dirty="0" smtClean="0">
                <a:latin typeface="Helvetica"/>
                <a:cs typeface="Helvetica"/>
              </a:rPr>
              <a:t> differ by almost a factor 3 in mass, but have almost the same radius. 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9125" y="6524625"/>
            <a:ext cx="971390" cy="44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226792_10153240635566048_106695827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6" y="1260343"/>
            <a:ext cx="5991225" cy="599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8146" y="117343"/>
            <a:ext cx="1219200" cy="7439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41746" y="-6481"/>
            <a:ext cx="1219200" cy="7562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5746" y="879343"/>
            <a:ext cx="7239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346" y="26974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Radius </a:t>
            </a:r>
            <a:r>
              <a:rPr lang="en-US" sz="2800" dirty="0" err="1" smtClean="0">
                <a:latin typeface="Helvetica"/>
                <a:cs typeface="Helvetica"/>
              </a:rPr>
              <a:t>vs</a:t>
            </a:r>
            <a:r>
              <a:rPr lang="en-US" sz="2800" dirty="0" smtClean="0">
                <a:latin typeface="Helvetica"/>
                <a:cs typeface="Helvetica"/>
              </a:rPr>
              <a:t> mass curves for different compositions. 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943726" y="1647825"/>
            <a:ext cx="2895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1800" dirty="0" smtClean="0">
                <a:latin typeface="Helvetica"/>
                <a:cs typeface="Helvetica"/>
              </a:rPr>
              <a:t>N=1 </a:t>
            </a:r>
            <a:r>
              <a:rPr lang="en-US" sz="1800" dirty="0" err="1" smtClean="0">
                <a:latin typeface="Helvetica"/>
                <a:cs typeface="Helvetica"/>
              </a:rPr>
              <a:t>polytrope</a:t>
            </a:r>
            <a:endParaRPr lang="en-US" sz="1800" dirty="0" smtClean="0">
              <a:latin typeface="Helvetica"/>
              <a:cs typeface="Helvetica"/>
            </a:endParaRPr>
          </a:p>
          <a:p>
            <a:endParaRPr lang="en-US" sz="1800" dirty="0">
              <a:latin typeface="Helvetica"/>
              <a:cs typeface="Helvetica"/>
            </a:endParaRPr>
          </a:p>
          <a:p>
            <a:r>
              <a:rPr lang="en-US" sz="1800" dirty="0" smtClean="0">
                <a:latin typeface="Helvetica"/>
                <a:cs typeface="Helvetica"/>
              </a:rPr>
              <a:t>Flat on top, over almost two orders of magnitude in mass</a:t>
            </a:r>
            <a:endParaRPr lang="en-US" sz="1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25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09 at 4.48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6760"/>
          <a:stretch>
            <a:fillRect/>
          </a:stretch>
        </p:blipFill>
        <p:spPr>
          <a:xfrm>
            <a:off x="390525" y="2101850"/>
            <a:ext cx="8602663" cy="4989513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2175" y="7794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Phase diagrams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202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09 at 4.48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6760"/>
          <a:stretch>
            <a:fillRect/>
          </a:stretch>
        </p:blipFill>
        <p:spPr/>
      </p:pic>
      <p:pic>
        <p:nvPicPr>
          <p:cNvPr id="3" name="Picture 2" descr="Screen Shot 2015-11-09 at 4.4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086373"/>
            <a:ext cx="8028598" cy="64764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42925" y="200025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A lot more happens at high pressure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9776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phys_guillot_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57225"/>
            <a:ext cx="8686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1001" y="4467225"/>
            <a:ext cx="416524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vert="vert" wrap="square" rtlCol="0" anchor="t" anchorCtr="0">
            <a:spAutoFit/>
          </a:bodyPr>
          <a:lstStyle/>
          <a:p>
            <a:pPr algn="ctr"/>
            <a:r>
              <a:rPr lang="en-US" sz="1600" dirty="0" smtClean="0">
                <a:latin typeface="Cochin"/>
                <a:cs typeface="Cochin"/>
              </a:rPr>
              <a:t>Metallic</a:t>
            </a:r>
            <a:endParaRPr lang="en-US" sz="1600" dirty="0">
              <a:latin typeface="Cochin"/>
              <a:cs typeface="Coc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7601" y="4391025"/>
            <a:ext cx="416524" cy="12192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vert="vert270" wrap="square" rtlCol="0" anchor="t" anchorCtr="0">
            <a:spAutoFit/>
          </a:bodyPr>
          <a:lstStyle/>
          <a:p>
            <a:pPr algn="ctr"/>
            <a:r>
              <a:rPr lang="en-US" sz="1600" dirty="0" smtClean="0">
                <a:latin typeface="Cochin"/>
                <a:cs typeface="Cochin"/>
              </a:rPr>
              <a:t>Molecular</a:t>
            </a:r>
            <a:endParaRPr lang="en-US" sz="1600" dirty="0">
              <a:latin typeface="Cochin"/>
              <a:cs typeface="Cochin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267325" y="1038225"/>
            <a:ext cx="12954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419725" y="962025"/>
            <a:ext cx="83820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410325" y="733425"/>
            <a:ext cx="469224" cy="29520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0" lon="0" rev="2700000"/>
              </a:camera>
              <a:lightRig rig="threePt" dir="t"/>
            </a:scene3d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400" dirty="0" smtClean="0">
                <a:solidFill>
                  <a:srgbClr val="008000"/>
                </a:solidFill>
              </a:rPr>
              <a:t>=1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8701" y="733425"/>
            <a:ext cx="483952" cy="295209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0" lon="0" rev="2700000"/>
              </a:camera>
              <a:lightRig rig="threePt" dir="t"/>
            </a:scene3d>
          </a:bodyPr>
          <a:lstStyle/>
          <a:p>
            <a:r>
              <a:rPr lang="en-US" sz="1400" dirty="0">
                <a:latin typeface="Symbol" charset="2"/>
                <a:cs typeface="Symbol" charset="2"/>
              </a:rPr>
              <a:t>G</a:t>
            </a:r>
            <a:r>
              <a:rPr lang="en-US" sz="1400" dirty="0" smtClean="0"/>
              <a:t>=1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8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09 at 4.49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 b="3958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2175" y="7794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Phases of hydrogen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37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11-09 at 4.49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114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92175" y="779463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mincho" charset="0"/>
              </a:defRPr>
            </a:lvl9pPr>
          </a:lstStyle>
          <a:p>
            <a:r>
              <a:rPr lang="en-US" sz="2800" dirty="0" smtClean="0">
                <a:latin typeface="Helvetica"/>
                <a:cs typeface="Helvetica"/>
              </a:rPr>
              <a:t>Interior of Jupiter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6496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piter_satu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552575"/>
            <a:ext cx="7769220" cy="756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71525" y="6677025"/>
            <a:ext cx="8915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charset="0"/>
              <a:ea typeface="ＭＳ Ｐゴシック" charset="0"/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msmincho"/>
      </a:majorFont>
      <a:minorFont>
        <a:latin typeface="Times New Roman"/>
        <a:ea typeface="ＭＳ Ｐゴシック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  <a:cs typeface="msmincho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100</Words>
  <Application>Microsoft Macintosh PowerPoint</Application>
  <PresentationFormat>Custom</PresentationFormat>
  <Paragraphs>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Wladimir</cp:lastModifiedBy>
  <cp:revision>449</cp:revision>
  <cp:lastPrinted>1601-01-01T00:00:00Z</cp:lastPrinted>
  <dcterms:created xsi:type="dcterms:W3CDTF">2006-06-21T17:05:33Z</dcterms:created>
  <dcterms:modified xsi:type="dcterms:W3CDTF">2016-01-21T16:20:13Z</dcterms:modified>
</cp:coreProperties>
</file>