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jpg" ContentType="image/jpeg"/>
  <Default Extension="rels" ContentType="application/vnd.openxmlformats-package.relationships+xml"/>
  <Default Extension="mov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9"/>
  </p:notesMasterIdLst>
  <p:sldIdLst>
    <p:sldId id="433" r:id="rId3"/>
    <p:sldId id="443" r:id="rId4"/>
    <p:sldId id="466" r:id="rId5"/>
    <p:sldId id="467" r:id="rId6"/>
    <p:sldId id="468" r:id="rId7"/>
    <p:sldId id="469" r:id="rId8"/>
    <p:sldId id="446" r:id="rId9"/>
    <p:sldId id="470" r:id="rId10"/>
    <p:sldId id="448" r:id="rId11"/>
    <p:sldId id="450" r:id="rId12"/>
    <p:sldId id="451" r:id="rId13"/>
    <p:sldId id="452" r:id="rId14"/>
    <p:sldId id="453" r:id="rId15"/>
    <p:sldId id="456" r:id="rId16"/>
    <p:sldId id="457" r:id="rId17"/>
    <p:sldId id="465" r:id="rId18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28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20798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02561" y="9553734"/>
            <a:ext cx="3368040" cy="502920"/>
          </a:xfrm>
          <a:prstGeom prst="rect">
            <a:avLst/>
          </a:prstGeom>
        </p:spPr>
        <p:txBody>
          <a:bodyPr lIns="101882" tIns="50941" rIns="101882" bIns="50941"/>
          <a:lstStyle/>
          <a:p>
            <a:fld id="{1C878AB6-43BD-9F4D-A64A-677992F826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9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237827" y="1026796"/>
            <a:ext cx="5080847" cy="3700304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5360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169989" y="5087938"/>
            <a:ext cx="5222875" cy="4108451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2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0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64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81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02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10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88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84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38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7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5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17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227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7275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06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96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4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1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1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3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57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228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mincho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msmincho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" y="961173"/>
            <a:ext cx="10082575" cy="583654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207" tIns="49604" rIns="99207" bIns="49604" anchor="ctr" anchorCtr="1"/>
          <a:lstStyle/>
          <a:p>
            <a:pPr algn="ctr">
              <a:lnSpc>
                <a:spcPct val="116000"/>
              </a:lnSpc>
              <a:tabLst>
                <a:tab pos="797955" algn="l"/>
                <a:tab pos="1595910" algn="l"/>
                <a:tab pos="2393865" algn="l"/>
                <a:tab pos="3191820" algn="l"/>
                <a:tab pos="3989775" algn="l"/>
                <a:tab pos="4787730" algn="l"/>
                <a:tab pos="5585685" algn="l"/>
                <a:tab pos="6383640" algn="l"/>
                <a:tab pos="7181595" algn="l"/>
                <a:tab pos="7979550" algn="l"/>
                <a:tab pos="8777505" algn="l"/>
                <a:tab pos="9575460" algn="l"/>
                <a:tab pos="10373415" algn="l"/>
              </a:tabLst>
            </a:pPr>
            <a:endParaRPr lang="en-US" b="1" i="1" dirty="0">
              <a:solidFill>
                <a:srgbClr val="FFB515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60" y="794253"/>
            <a:ext cx="10073415" cy="739389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Selected Topics in Astrophysics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5530" y="2367109"/>
            <a:ext cx="5124525" cy="1923662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100" b="1" spc="5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Prof Wladimir </a:t>
            </a:r>
            <a:r>
              <a:rPr lang="en-US" sz="3100" b="1" spc="55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lvetica"/>
                <a:cs typeface="Helvetica"/>
              </a:rPr>
              <a:t>Lyra</a:t>
            </a:r>
            <a:endParaRPr lang="en-US" sz="3100" b="1" spc="55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Live Oak, 1119-G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Office Hours: Mon 4pm-5pm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Class hours: Mon/Wed 5pm-6:15pm</a:t>
            </a:r>
          </a:p>
        </p:txBody>
      </p:sp>
      <p:pic>
        <p:nvPicPr>
          <p:cNvPr id="2" name="Picture 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20" y="4698853"/>
            <a:ext cx="2799292" cy="27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9 at 4.2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" y="941410"/>
            <a:ext cx="9951482" cy="5462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4186" y="861046"/>
            <a:ext cx="9281522" cy="97585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969" y="1836898"/>
            <a:ext cx="9499739" cy="196733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9 at 4.42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523"/>
            <a:ext cx="10077450" cy="54051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3552" y="1584323"/>
            <a:ext cx="940772" cy="574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60033" y="1584323"/>
            <a:ext cx="940772" cy="574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56212" y="3933703"/>
            <a:ext cx="940772" cy="360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56212" y="3910742"/>
            <a:ext cx="940772" cy="360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363" y="6237160"/>
            <a:ext cx="2501079" cy="360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95905"/>
            <a:ext cx="10077450" cy="360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2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1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85" y="1262867"/>
            <a:ext cx="6954302" cy="5771875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00201" y="230188"/>
            <a:ext cx="6856413" cy="4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800" b="1" dirty="0">
                <a:latin typeface="Helvetica"/>
                <a:cs typeface="Helvetica"/>
              </a:rPr>
              <a:t>Planet Population Synthesis</a:t>
            </a:r>
          </a:p>
        </p:txBody>
      </p:sp>
    </p:spTree>
    <p:extLst>
      <p:ext uri="{BB962C8B-B14F-4D97-AF65-F5344CB8AC3E}">
        <p14:creationId xmlns:p14="http://schemas.microsoft.com/office/powerpoint/2010/main" val="207594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pOpen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81" y="0"/>
            <a:ext cx="7558088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4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-2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6150"/>
            <a:ext cx="10077450" cy="566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8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L_Tau_protoplanetary_dis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756285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58788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HL Tau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icture 1" descr="HLTau_Zh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885825"/>
            <a:ext cx="8498570" cy="634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3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edde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81" y="0"/>
            <a:ext cx="7558088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1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h_plane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336" y="1022792"/>
            <a:ext cx="6847364" cy="5995218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00201" y="230188"/>
            <a:ext cx="6856413" cy="4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800" b="1" dirty="0">
                <a:latin typeface="Helvetica"/>
                <a:cs typeface="Helvetica"/>
              </a:rPr>
              <a:t>Migration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432582" y="2937093"/>
            <a:ext cx="3465923" cy="252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  <a:defRPr/>
            </a:pPr>
            <a:r>
              <a:rPr lang="en-US" sz="1500" dirty="0">
                <a:latin typeface="Helvetica"/>
                <a:cs typeface="Helvetica"/>
              </a:rPr>
              <a:t>Asymmetries in the wake generated by the planet lead to non-zero angular momentum exchange between planet and disk, and the planet starts to migrate.</a:t>
            </a:r>
            <a:endParaRPr lang="en-US" sz="15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928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bedde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482" y="1778106"/>
            <a:ext cx="4607583" cy="4610487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803478" y="2748268"/>
            <a:ext cx="3465923" cy="252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just">
              <a:lnSpc>
                <a:spcPct val="116000"/>
              </a:lnSpc>
              <a:defRPr/>
            </a:pPr>
            <a:r>
              <a:rPr lang="en-US" sz="1500" dirty="0">
                <a:latin typeface="Helvetica"/>
                <a:cs typeface="Helvetica"/>
              </a:rPr>
              <a:t>Asymmetries in the wake generated by the planet lead to non-zero angular momentum exchange between planet and disk, and the planet starts to migrate.</a:t>
            </a:r>
            <a:endParaRPr lang="en-US" sz="1500" dirty="0">
              <a:latin typeface="Helvetica"/>
              <a:cs typeface="Helvetica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00201" y="230188"/>
            <a:ext cx="6856413" cy="4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800" b="1" dirty="0">
                <a:latin typeface="Helvetica"/>
                <a:cs typeface="Helvetica"/>
              </a:rPr>
              <a:t>Migration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1955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9 at 4.2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" y="941410"/>
            <a:ext cx="9951482" cy="546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8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10-19 at 4.2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" y="941410"/>
            <a:ext cx="9951482" cy="54620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4186" y="861046"/>
            <a:ext cx="9281522" cy="97585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5969" y="4312563"/>
            <a:ext cx="9499739" cy="196733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creen Shot 2014-01-12 at 21.1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75" y="922712"/>
            <a:ext cx="6507206" cy="6264198"/>
          </a:xfrm>
          <a:prstGeom prst="rect">
            <a:avLst/>
          </a:prstGeom>
        </p:spPr>
      </p:pic>
      <p:sp>
        <p:nvSpPr>
          <p:cNvPr id="9" name="Freihandform 8"/>
          <p:cNvSpPr/>
          <p:nvPr/>
        </p:nvSpPr>
        <p:spPr>
          <a:xfrm>
            <a:off x="6638464" y="1050419"/>
            <a:ext cx="509289" cy="5532086"/>
          </a:xfrm>
          <a:custGeom>
            <a:avLst/>
            <a:gdLst>
              <a:gd name="connsiteX0" fmla="*/ 699104 w 808982"/>
              <a:gd name="connsiteY0" fmla="*/ 0 h 4931833"/>
              <a:gd name="connsiteX1" fmla="*/ 752021 w 808982"/>
              <a:gd name="connsiteY1" fmla="*/ 2952750 h 4931833"/>
              <a:gd name="connsiteX2" fmla="*/ 604 w 808982"/>
              <a:gd name="connsiteY2" fmla="*/ 4000500 h 4931833"/>
              <a:gd name="connsiteX3" fmla="*/ 614438 w 808982"/>
              <a:gd name="connsiteY3" fmla="*/ 4931833 h 4931833"/>
              <a:gd name="connsiteX0" fmla="*/ 815520 w 868915"/>
              <a:gd name="connsiteY0" fmla="*/ 0 h 4931833"/>
              <a:gd name="connsiteX1" fmla="*/ 752021 w 868915"/>
              <a:gd name="connsiteY1" fmla="*/ 2952750 h 4931833"/>
              <a:gd name="connsiteX2" fmla="*/ 604 w 868915"/>
              <a:gd name="connsiteY2" fmla="*/ 4000500 h 4931833"/>
              <a:gd name="connsiteX3" fmla="*/ 614438 w 868915"/>
              <a:gd name="connsiteY3" fmla="*/ 4931833 h 4931833"/>
              <a:gd name="connsiteX0" fmla="*/ 815520 w 842732"/>
              <a:gd name="connsiteY0" fmla="*/ 0 h 4931833"/>
              <a:gd name="connsiteX1" fmla="*/ 752021 w 842732"/>
              <a:gd name="connsiteY1" fmla="*/ 2952750 h 4931833"/>
              <a:gd name="connsiteX2" fmla="*/ 604 w 842732"/>
              <a:gd name="connsiteY2" fmla="*/ 4000500 h 4931833"/>
              <a:gd name="connsiteX3" fmla="*/ 614438 w 842732"/>
              <a:gd name="connsiteY3" fmla="*/ 4931833 h 4931833"/>
              <a:gd name="connsiteX0" fmla="*/ 861999 w 889211"/>
              <a:gd name="connsiteY0" fmla="*/ 0 h 4931833"/>
              <a:gd name="connsiteX1" fmla="*/ 798500 w 889211"/>
              <a:gd name="connsiteY1" fmla="*/ 2952750 h 4931833"/>
              <a:gd name="connsiteX2" fmla="*/ 47083 w 889211"/>
              <a:gd name="connsiteY2" fmla="*/ 4000500 h 4931833"/>
              <a:gd name="connsiteX3" fmla="*/ 660917 w 889211"/>
              <a:gd name="connsiteY3" fmla="*/ 4931833 h 4931833"/>
              <a:gd name="connsiteX0" fmla="*/ 825858 w 853070"/>
              <a:gd name="connsiteY0" fmla="*/ 0 h 4931833"/>
              <a:gd name="connsiteX1" fmla="*/ 762359 w 853070"/>
              <a:gd name="connsiteY1" fmla="*/ 2952750 h 4931833"/>
              <a:gd name="connsiteX2" fmla="*/ 10942 w 853070"/>
              <a:gd name="connsiteY2" fmla="*/ 4000500 h 4931833"/>
              <a:gd name="connsiteX3" fmla="*/ 624776 w 853070"/>
              <a:gd name="connsiteY3" fmla="*/ 4931833 h 4931833"/>
              <a:gd name="connsiteX0" fmla="*/ 851503 w 878715"/>
              <a:gd name="connsiteY0" fmla="*/ 0 h 4931833"/>
              <a:gd name="connsiteX1" fmla="*/ 788004 w 878715"/>
              <a:gd name="connsiteY1" fmla="*/ 2952750 h 4931833"/>
              <a:gd name="connsiteX2" fmla="*/ 36587 w 878715"/>
              <a:gd name="connsiteY2" fmla="*/ 4000500 h 4931833"/>
              <a:gd name="connsiteX3" fmla="*/ 650421 w 878715"/>
              <a:gd name="connsiteY3" fmla="*/ 4931833 h 4931833"/>
              <a:gd name="connsiteX0" fmla="*/ 851503 w 878715"/>
              <a:gd name="connsiteY0" fmla="*/ 0 h 4931833"/>
              <a:gd name="connsiteX1" fmla="*/ 788004 w 878715"/>
              <a:gd name="connsiteY1" fmla="*/ 2952750 h 4931833"/>
              <a:gd name="connsiteX2" fmla="*/ 36587 w 878715"/>
              <a:gd name="connsiteY2" fmla="*/ 4000500 h 4931833"/>
              <a:gd name="connsiteX3" fmla="*/ 650421 w 878715"/>
              <a:gd name="connsiteY3" fmla="*/ 4931833 h 4931833"/>
              <a:gd name="connsiteX0" fmla="*/ 814916 w 842128"/>
              <a:gd name="connsiteY0" fmla="*/ 0 h 4931833"/>
              <a:gd name="connsiteX1" fmla="*/ 751417 w 842128"/>
              <a:gd name="connsiteY1" fmla="*/ 2952750 h 4931833"/>
              <a:gd name="connsiteX2" fmla="*/ 0 w 842128"/>
              <a:gd name="connsiteY2" fmla="*/ 4000500 h 4931833"/>
              <a:gd name="connsiteX3" fmla="*/ 613834 w 842128"/>
              <a:gd name="connsiteY3" fmla="*/ 4931833 h 4931833"/>
              <a:gd name="connsiteX0" fmla="*/ 814916 w 842128"/>
              <a:gd name="connsiteY0" fmla="*/ 0 h 4931833"/>
              <a:gd name="connsiteX1" fmla="*/ 751417 w 842128"/>
              <a:gd name="connsiteY1" fmla="*/ 2952750 h 4931833"/>
              <a:gd name="connsiteX2" fmla="*/ 0 w 842128"/>
              <a:gd name="connsiteY2" fmla="*/ 4000500 h 4931833"/>
              <a:gd name="connsiteX3" fmla="*/ 613834 w 842128"/>
              <a:gd name="connsiteY3" fmla="*/ 4931833 h 4931833"/>
              <a:gd name="connsiteX0" fmla="*/ 814916 w 842128"/>
              <a:gd name="connsiteY0" fmla="*/ 0 h 4921250"/>
              <a:gd name="connsiteX1" fmla="*/ 751417 w 842128"/>
              <a:gd name="connsiteY1" fmla="*/ 2952750 h 4921250"/>
              <a:gd name="connsiteX2" fmla="*/ 0 w 842128"/>
              <a:gd name="connsiteY2" fmla="*/ 4000500 h 4921250"/>
              <a:gd name="connsiteX3" fmla="*/ 613834 w 842128"/>
              <a:gd name="connsiteY3" fmla="*/ 4921250 h 4921250"/>
              <a:gd name="connsiteX0" fmla="*/ 815975 w 843187"/>
              <a:gd name="connsiteY0" fmla="*/ 0 h 4921250"/>
              <a:gd name="connsiteX1" fmla="*/ 752476 w 843187"/>
              <a:gd name="connsiteY1" fmla="*/ 2952750 h 4921250"/>
              <a:gd name="connsiteX2" fmla="*/ 1059 w 843187"/>
              <a:gd name="connsiteY2" fmla="*/ 4000500 h 4921250"/>
              <a:gd name="connsiteX3" fmla="*/ 688976 w 843187"/>
              <a:gd name="connsiteY3" fmla="*/ 4508500 h 4921250"/>
              <a:gd name="connsiteX4" fmla="*/ 614893 w 843187"/>
              <a:gd name="connsiteY4" fmla="*/ 4921250 h 4921250"/>
              <a:gd name="connsiteX0" fmla="*/ 815975 w 843187"/>
              <a:gd name="connsiteY0" fmla="*/ 0 h 4508500"/>
              <a:gd name="connsiteX1" fmla="*/ 752476 w 843187"/>
              <a:gd name="connsiteY1" fmla="*/ 2952750 h 4508500"/>
              <a:gd name="connsiteX2" fmla="*/ 1059 w 843187"/>
              <a:gd name="connsiteY2" fmla="*/ 4000500 h 4508500"/>
              <a:gd name="connsiteX3" fmla="*/ 688976 w 843187"/>
              <a:gd name="connsiteY3" fmla="*/ 4508500 h 4508500"/>
              <a:gd name="connsiteX0" fmla="*/ 815959 w 843171"/>
              <a:gd name="connsiteY0" fmla="*/ 0 h 4963584"/>
              <a:gd name="connsiteX1" fmla="*/ 752460 w 843171"/>
              <a:gd name="connsiteY1" fmla="*/ 2952750 h 4963584"/>
              <a:gd name="connsiteX2" fmla="*/ 1043 w 843171"/>
              <a:gd name="connsiteY2" fmla="*/ 4000500 h 4963584"/>
              <a:gd name="connsiteX3" fmla="*/ 699543 w 843171"/>
              <a:gd name="connsiteY3" fmla="*/ 4963584 h 4963584"/>
              <a:gd name="connsiteX0" fmla="*/ 816209 w 843421"/>
              <a:gd name="connsiteY0" fmla="*/ 0 h 4963584"/>
              <a:gd name="connsiteX1" fmla="*/ 752710 w 843421"/>
              <a:gd name="connsiteY1" fmla="*/ 2952750 h 4963584"/>
              <a:gd name="connsiteX2" fmla="*/ 1293 w 843421"/>
              <a:gd name="connsiteY2" fmla="*/ 4000500 h 4963584"/>
              <a:gd name="connsiteX3" fmla="*/ 699793 w 843421"/>
              <a:gd name="connsiteY3" fmla="*/ 4963584 h 4963584"/>
              <a:gd name="connsiteX0" fmla="*/ 816209 w 843421"/>
              <a:gd name="connsiteY0" fmla="*/ 0 h 4349751"/>
              <a:gd name="connsiteX1" fmla="*/ 752710 w 843421"/>
              <a:gd name="connsiteY1" fmla="*/ 2338917 h 4349751"/>
              <a:gd name="connsiteX2" fmla="*/ 1293 w 843421"/>
              <a:gd name="connsiteY2" fmla="*/ 3386667 h 4349751"/>
              <a:gd name="connsiteX3" fmla="*/ 699793 w 843421"/>
              <a:gd name="connsiteY3" fmla="*/ 4349751 h 4349751"/>
              <a:gd name="connsiteX0" fmla="*/ 815944 w 843156"/>
              <a:gd name="connsiteY0" fmla="*/ 0 h 5016501"/>
              <a:gd name="connsiteX1" fmla="*/ 752445 w 843156"/>
              <a:gd name="connsiteY1" fmla="*/ 2338917 h 5016501"/>
              <a:gd name="connsiteX2" fmla="*/ 1028 w 843156"/>
              <a:gd name="connsiteY2" fmla="*/ 3386667 h 5016501"/>
              <a:gd name="connsiteX3" fmla="*/ 835043 w 843156"/>
              <a:gd name="connsiteY3" fmla="*/ 5016501 h 5016501"/>
              <a:gd name="connsiteX0" fmla="*/ 599622 w 618721"/>
              <a:gd name="connsiteY0" fmla="*/ 0 h 5016501"/>
              <a:gd name="connsiteX1" fmla="*/ 536123 w 618721"/>
              <a:gd name="connsiteY1" fmla="*/ 2338917 h 5016501"/>
              <a:gd name="connsiteX2" fmla="*/ 1530 w 618721"/>
              <a:gd name="connsiteY2" fmla="*/ 3365501 h 5016501"/>
              <a:gd name="connsiteX3" fmla="*/ 618721 w 618721"/>
              <a:gd name="connsiteY3" fmla="*/ 5016501 h 5016501"/>
              <a:gd name="connsiteX0" fmla="*/ 572618 w 591717"/>
              <a:gd name="connsiteY0" fmla="*/ 0 h 5016501"/>
              <a:gd name="connsiteX1" fmla="*/ 509119 w 591717"/>
              <a:gd name="connsiteY1" fmla="*/ 2338917 h 5016501"/>
              <a:gd name="connsiteX2" fmla="*/ 1630 w 591717"/>
              <a:gd name="connsiteY2" fmla="*/ 3407834 h 5016501"/>
              <a:gd name="connsiteX3" fmla="*/ 591717 w 591717"/>
              <a:gd name="connsiteY3" fmla="*/ 5016501 h 50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717" h="5016501">
                <a:moveTo>
                  <a:pt x="572618" y="0"/>
                </a:moveTo>
                <a:cubicBezTo>
                  <a:pt x="593785" y="1143000"/>
                  <a:pt x="604284" y="1770945"/>
                  <a:pt x="509119" y="2338917"/>
                </a:cubicBezTo>
                <a:cubicBezTo>
                  <a:pt x="413954" y="2906889"/>
                  <a:pt x="31616" y="3090334"/>
                  <a:pt x="1630" y="3407834"/>
                </a:cubicBezTo>
                <a:cubicBezTo>
                  <a:pt x="-28356" y="3725334"/>
                  <a:pt x="362411" y="4492626"/>
                  <a:pt x="591717" y="5016501"/>
                </a:cubicBezTo>
              </a:path>
            </a:pathLst>
          </a:custGeom>
          <a:ln w="28575" cmpd="sng">
            <a:solidFill>
              <a:srgbClr val="008000"/>
            </a:solidFill>
            <a:headEnd type="none"/>
            <a:tailEnd type="triangle" w="lg" len="lg"/>
          </a:ln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defTabSz="1007943" eaLnBrk="0">
              <a:lnSpc>
                <a:spcPct val="100000"/>
              </a:lnSpc>
              <a:buClrTx/>
              <a:buSzTx/>
            </a:pPr>
            <a:endParaRPr lang="de-DE" sz="22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Freihandform 9"/>
          <p:cNvSpPr/>
          <p:nvPr/>
        </p:nvSpPr>
        <p:spPr>
          <a:xfrm>
            <a:off x="6354425" y="1047187"/>
            <a:ext cx="590675" cy="5508743"/>
          </a:xfrm>
          <a:custGeom>
            <a:avLst/>
            <a:gdLst>
              <a:gd name="connsiteX0" fmla="*/ 699104 w 808982"/>
              <a:gd name="connsiteY0" fmla="*/ 0 h 4931833"/>
              <a:gd name="connsiteX1" fmla="*/ 752021 w 808982"/>
              <a:gd name="connsiteY1" fmla="*/ 2952750 h 4931833"/>
              <a:gd name="connsiteX2" fmla="*/ 604 w 808982"/>
              <a:gd name="connsiteY2" fmla="*/ 4000500 h 4931833"/>
              <a:gd name="connsiteX3" fmla="*/ 614438 w 808982"/>
              <a:gd name="connsiteY3" fmla="*/ 4931833 h 4931833"/>
              <a:gd name="connsiteX0" fmla="*/ 815520 w 868915"/>
              <a:gd name="connsiteY0" fmla="*/ 0 h 4931833"/>
              <a:gd name="connsiteX1" fmla="*/ 752021 w 868915"/>
              <a:gd name="connsiteY1" fmla="*/ 2952750 h 4931833"/>
              <a:gd name="connsiteX2" fmla="*/ 604 w 868915"/>
              <a:gd name="connsiteY2" fmla="*/ 4000500 h 4931833"/>
              <a:gd name="connsiteX3" fmla="*/ 614438 w 868915"/>
              <a:gd name="connsiteY3" fmla="*/ 4931833 h 4931833"/>
              <a:gd name="connsiteX0" fmla="*/ 815520 w 842732"/>
              <a:gd name="connsiteY0" fmla="*/ 0 h 4931833"/>
              <a:gd name="connsiteX1" fmla="*/ 752021 w 842732"/>
              <a:gd name="connsiteY1" fmla="*/ 2952750 h 4931833"/>
              <a:gd name="connsiteX2" fmla="*/ 604 w 842732"/>
              <a:gd name="connsiteY2" fmla="*/ 4000500 h 4931833"/>
              <a:gd name="connsiteX3" fmla="*/ 614438 w 842732"/>
              <a:gd name="connsiteY3" fmla="*/ 4931833 h 4931833"/>
              <a:gd name="connsiteX0" fmla="*/ 861999 w 889211"/>
              <a:gd name="connsiteY0" fmla="*/ 0 h 4931833"/>
              <a:gd name="connsiteX1" fmla="*/ 798500 w 889211"/>
              <a:gd name="connsiteY1" fmla="*/ 2952750 h 4931833"/>
              <a:gd name="connsiteX2" fmla="*/ 47083 w 889211"/>
              <a:gd name="connsiteY2" fmla="*/ 4000500 h 4931833"/>
              <a:gd name="connsiteX3" fmla="*/ 660917 w 889211"/>
              <a:gd name="connsiteY3" fmla="*/ 4931833 h 4931833"/>
              <a:gd name="connsiteX0" fmla="*/ 825858 w 853070"/>
              <a:gd name="connsiteY0" fmla="*/ 0 h 4931833"/>
              <a:gd name="connsiteX1" fmla="*/ 762359 w 853070"/>
              <a:gd name="connsiteY1" fmla="*/ 2952750 h 4931833"/>
              <a:gd name="connsiteX2" fmla="*/ 10942 w 853070"/>
              <a:gd name="connsiteY2" fmla="*/ 4000500 h 4931833"/>
              <a:gd name="connsiteX3" fmla="*/ 624776 w 853070"/>
              <a:gd name="connsiteY3" fmla="*/ 4931833 h 4931833"/>
              <a:gd name="connsiteX0" fmla="*/ 851503 w 878715"/>
              <a:gd name="connsiteY0" fmla="*/ 0 h 4931833"/>
              <a:gd name="connsiteX1" fmla="*/ 788004 w 878715"/>
              <a:gd name="connsiteY1" fmla="*/ 2952750 h 4931833"/>
              <a:gd name="connsiteX2" fmla="*/ 36587 w 878715"/>
              <a:gd name="connsiteY2" fmla="*/ 4000500 h 4931833"/>
              <a:gd name="connsiteX3" fmla="*/ 650421 w 878715"/>
              <a:gd name="connsiteY3" fmla="*/ 4931833 h 4931833"/>
              <a:gd name="connsiteX0" fmla="*/ 851503 w 878715"/>
              <a:gd name="connsiteY0" fmla="*/ 0 h 4931833"/>
              <a:gd name="connsiteX1" fmla="*/ 788004 w 878715"/>
              <a:gd name="connsiteY1" fmla="*/ 2952750 h 4931833"/>
              <a:gd name="connsiteX2" fmla="*/ 36587 w 878715"/>
              <a:gd name="connsiteY2" fmla="*/ 4000500 h 4931833"/>
              <a:gd name="connsiteX3" fmla="*/ 650421 w 878715"/>
              <a:gd name="connsiteY3" fmla="*/ 4931833 h 4931833"/>
              <a:gd name="connsiteX0" fmla="*/ 814916 w 842128"/>
              <a:gd name="connsiteY0" fmla="*/ 0 h 4931833"/>
              <a:gd name="connsiteX1" fmla="*/ 751417 w 842128"/>
              <a:gd name="connsiteY1" fmla="*/ 2952750 h 4931833"/>
              <a:gd name="connsiteX2" fmla="*/ 0 w 842128"/>
              <a:gd name="connsiteY2" fmla="*/ 4000500 h 4931833"/>
              <a:gd name="connsiteX3" fmla="*/ 613834 w 842128"/>
              <a:gd name="connsiteY3" fmla="*/ 4931833 h 4931833"/>
              <a:gd name="connsiteX0" fmla="*/ 814916 w 842128"/>
              <a:gd name="connsiteY0" fmla="*/ 0 h 4931833"/>
              <a:gd name="connsiteX1" fmla="*/ 751417 w 842128"/>
              <a:gd name="connsiteY1" fmla="*/ 2952750 h 4931833"/>
              <a:gd name="connsiteX2" fmla="*/ 0 w 842128"/>
              <a:gd name="connsiteY2" fmla="*/ 4000500 h 4931833"/>
              <a:gd name="connsiteX3" fmla="*/ 613834 w 842128"/>
              <a:gd name="connsiteY3" fmla="*/ 4931833 h 4931833"/>
              <a:gd name="connsiteX0" fmla="*/ 814916 w 842128"/>
              <a:gd name="connsiteY0" fmla="*/ 0 h 4921250"/>
              <a:gd name="connsiteX1" fmla="*/ 751417 w 842128"/>
              <a:gd name="connsiteY1" fmla="*/ 2952750 h 4921250"/>
              <a:gd name="connsiteX2" fmla="*/ 0 w 842128"/>
              <a:gd name="connsiteY2" fmla="*/ 4000500 h 4921250"/>
              <a:gd name="connsiteX3" fmla="*/ 613834 w 842128"/>
              <a:gd name="connsiteY3" fmla="*/ 4921250 h 4921250"/>
              <a:gd name="connsiteX0" fmla="*/ 815975 w 843187"/>
              <a:gd name="connsiteY0" fmla="*/ 0 h 4921250"/>
              <a:gd name="connsiteX1" fmla="*/ 752476 w 843187"/>
              <a:gd name="connsiteY1" fmla="*/ 2952750 h 4921250"/>
              <a:gd name="connsiteX2" fmla="*/ 1059 w 843187"/>
              <a:gd name="connsiteY2" fmla="*/ 4000500 h 4921250"/>
              <a:gd name="connsiteX3" fmla="*/ 688976 w 843187"/>
              <a:gd name="connsiteY3" fmla="*/ 4508500 h 4921250"/>
              <a:gd name="connsiteX4" fmla="*/ 614893 w 843187"/>
              <a:gd name="connsiteY4" fmla="*/ 4921250 h 4921250"/>
              <a:gd name="connsiteX0" fmla="*/ 815975 w 843187"/>
              <a:gd name="connsiteY0" fmla="*/ 0 h 4508500"/>
              <a:gd name="connsiteX1" fmla="*/ 752476 w 843187"/>
              <a:gd name="connsiteY1" fmla="*/ 2952750 h 4508500"/>
              <a:gd name="connsiteX2" fmla="*/ 1059 w 843187"/>
              <a:gd name="connsiteY2" fmla="*/ 4000500 h 4508500"/>
              <a:gd name="connsiteX3" fmla="*/ 688976 w 843187"/>
              <a:gd name="connsiteY3" fmla="*/ 4508500 h 4508500"/>
              <a:gd name="connsiteX0" fmla="*/ 815959 w 843171"/>
              <a:gd name="connsiteY0" fmla="*/ 0 h 4963584"/>
              <a:gd name="connsiteX1" fmla="*/ 752460 w 843171"/>
              <a:gd name="connsiteY1" fmla="*/ 2952750 h 4963584"/>
              <a:gd name="connsiteX2" fmla="*/ 1043 w 843171"/>
              <a:gd name="connsiteY2" fmla="*/ 4000500 h 4963584"/>
              <a:gd name="connsiteX3" fmla="*/ 699543 w 843171"/>
              <a:gd name="connsiteY3" fmla="*/ 4963584 h 4963584"/>
              <a:gd name="connsiteX0" fmla="*/ 816209 w 843421"/>
              <a:gd name="connsiteY0" fmla="*/ 0 h 4963584"/>
              <a:gd name="connsiteX1" fmla="*/ 752710 w 843421"/>
              <a:gd name="connsiteY1" fmla="*/ 2952750 h 4963584"/>
              <a:gd name="connsiteX2" fmla="*/ 1293 w 843421"/>
              <a:gd name="connsiteY2" fmla="*/ 4000500 h 4963584"/>
              <a:gd name="connsiteX3" fmla="*/ 699793 w 843421"/>
              <a:gd name="connsiteY3" fmla="*/ 4963584 h 4963584"/>
              <a:gd name="connsiteX0" fmla="*/ 816209 w 843421"/>
              <a:gd name="connsiteY0" fmla="*/ 0 h 4349751"/>
              <a:gd name="connsiteX1" fmla="*/ 752710 w 843421"/>
              <a:gd name="connsiteY1" fmla="*/ 2338917 h 4349751"/>
              <a:gd name="connsiteX2" fmla="*/ 1293 w 843421"/>
              <a:gd name="connsiteY2" fmla="*/ 3386667 h 4349751"/>
              <a:gd name="connsiteX3" fmla="*/ 699793 w 843421"/>
              <a:gd name="connsiteY3" fmla="*/ 4349751 h 4349751"/>
              <a:gd name="connsiteX0" fmla="*/ 815944 w 843156"/>
              <a:gd name="connsiteY0" fmla="*/ 0 h 5016501"/>
              <a:gd name="connsiteX1" fmla="*/ 752445 w 843156"/>
              <a:gd name="connsiteY1" fmla="*/ 2338917 h 5016501"/>
              <a:gd name="connsiteX2" fmla="*/ 1028 w 843156"/>
              <a:gd name="connsiteY2" fmla="*/ 3386667 h 5016501"/>
              <a:gd name="connsiteX3" fmla="*/ 835043 w 843156"/>
              <a:gd name="connsiteY3" fmla="*/ 5016501 h 5016501"/>
              <a:gd name="connsiteX0" fmla="*/ 599622 w 618721"/>
              <a:gd name="connsiteY0" fmla="*/ 0 h 5016501"/>
              <a:gd name="connsiteX1" fmla="*/ 536123 w 618721"/>
              <a:gd name="connsiteY1" fmla="*/ 2338917 h 5016501"/>
              <a:gd name="connsiteX2" fmla="*/ 1530 w 618721"/>
              <a:gd name="connsiteY2" fmla="*/ 3365501 h 5016501"/>
              <a:gd name="connsiteX3" fmla="*/ 618721 w 618721"/>
              <a:gd name="connsiteY3" fmla="*/ 5016501 h 5016501"/>
              <a:gd name="connsiteX0" fmla="*/ 572618 w 591717"/>
              <a:gd name="connsiteY0" fmla="*/ 0 h 5016501"/>
              <a:gd name="connsiteX1" fmla="*/ 509119 w 591717"/>
              <a:gd name="connsiteY1" fmla="*/ 2338917 h 5016501"/>
              <a:gd name="connsiteX2" fmla="*/ 1630 w 591717"/>
              <a:gd name="connsiteY2" fmla="*/ 3407834 h 5016501"/>
              <a:gd name="connsiteX3" fmla="*/ 591717 w 591717"/>
              <a:gd name="connsiteY3" fmla="*/ 5016501 h 5016501"/>
              <a:gd name="connsiteX0" fmla="*/ 586169 w 597300"/>
              <a:gd name="connsiteY0" fmla="*/ 0 h 4783667"/>
              <a:gd name="connsiteX1" fmla="*/ 509119 w 597300"/>
              <a:gd name="connsiteY1" fmla="*/ 2106083 h 4783667"/>
              <a:gd name="connsiteX2" fmla="*/ 1630 w 597300"/>
              <a:gd name="connsiteY2" fmla="*/ 3175000 h 4783667"/>
              <a:gd name="connsiteX3" fmla="*/ 591717 w 597300"/>
              <a:gd name="connsiteY3" fmla="*/ 4783667 h 4783667"/>
              <a:gd name="connsiteX0" fmla="*/ 585867 w 686275"/>
              <a:gd name="connsiteY0" fmla="*/ 0 h 4995334"/>
              <a:gd name="connsiteX1" fmla="*/ 508817 w 686275"/>
              <a:gd name="connsiteY1" fmla="*/ 2106083 h 4995334"/>
              <a:gd name="connsiteX2" fmla="*/ 1328 w 686275"/>
              <a:gd name="connsiteY2" fmla="*/ 3175000 h 4995334"/>
              <a:gd name="connsiteX3" fmla="*/ 686275 w 686275"/>
              <a:gd name="connsiteY3" fmla="*/ 4995334 h 4995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275" h="4995334">
                <a:moveTo>
                  <a:pt x="585867" y="0"/>
                </a:moveTo>
                <a:cubicBezTo>
                  <a:pt x="607034" y="1143000"/>
                  <a:pt x="606240" y="1576916"/>
                  <a:pt x="508817" y="2106083"/>
                </a:cubicBezTo>
                <a:cubicBezTo>
                  <a:pt x="411394" y="2635250"/>
                  <a:pt x="31314" y="2857500"/>
                  <a:pt x="1328" y="3175000"/>
                </a:cubicBezTo>
                <a:cubicBezTo>
                  <a:pt x="-28658" y="3492500"/>
                  <a:pt x="456969" y="4471459"/>
                  <a:pt x="686275" y="4995334"/>
                </a:cubicBezTo>
              </a:path>
            </a:pathLst>
          </a:custGeom>
          <a:ln w="28575" cmpd="sng">
            <a:solidFill>
              <a:srgbClr val="008000"/>
            </a:solidFill>
            <a:headEnd type="none"/>
            <a:tailEnd type="triangle" w="lg" len="lg"/>
          </a:ln>
        </p:spPr>
        <p:txBody>
          <a:bodyPr vert="horz" wrap="square" lIns="100794" tIns="50397" rIns="100794" bIns="50397" numCol="1" rtlCol="0" anchor="t" anchorCtr="0" compatLnSpc="1">
            <a:prstTxWarp prst="textNoShape">
              <a:avLst/>
            </a:prstTxWarp>
          </a:bodyPr>
          <a:lstStyle/>
          <a:p>
            <a:pPr defTabSz="1007943" eaLnBrk="0">
              <a:lnSpc>
                <a:spcPct val="100000"/>
              </a:lnSpc>
              <a:buClrTx/>
              <a:buSzTx/>
            </a:pPr>
            <a:endParaRPr lang="de-DE" sz="220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4" name="Gruppierung 13"/>
          <p:cNvGrpSpPr/>
          <p:nvPr/>
        </p:nvGrpSpPr>
        <p:grpSpPr>
          <a:xfrm rot="10800000">
            <a:off x="3418151" y="1081525"/>
            <a:ext cx="793327" cy="5535318"/>
            <a:chOff x="7316688" y="1101990"/>
            <a:chExt cx="719843" cy="5019432"/>
          </a:xfrm>
        </p:grpSpPr>
        <p:sp>
          <p:nvSpPr>
            <p:cNvPr id="12" name="Freihandform 11"/>
            <p:cNvSpPr/>
            <p:nvPr/>
          </p:nvSpPr>
          <p:spPr>
            <a:xfrm>
              <a:off x="7574416" y="1104921"/>
              <a:ext cx="462115" cy="5016501"/>
            </a:xfrm>
            <a:custGeom>
              <a:avLst/>
              <a:gdLst>
                <a:gd name="connsiteX0" fmla="*/ 699104 w 808982"/>
                <a:gd name="connsiteY0" fmla="*/ 0 h 4931833"/>
                <a:gd name="connsiteX1" fmla="*/ 752021 w 808982"/>
                <a:gd name="connsiteY1" fmla="*/ 2952750 h 4931833"/>
                <a:gd name="connsiteX2" fmla="*/ 604 w 808982"/>
                <a:gd name="connsiteY2" fmla="*/ 4000500 h 4931833"/>
                <a:gd name="connsiteX3" fmla="*/ 614438 w 808982"/>
                <a:gd name="connsiteY3" fmla="*/ 4931833 h 4931833"/>
                <a:gd name="connsiteX0" fmla="*/ 815520 w 868915"/>
                <a:gd name="connsiteY0" fmla="*/ 0 h 4931833"/>
                <a:gd name="connsiteX1" fmla="*/ 752021 w 868915"/>
                <a:gd name="connsiteY1" fmla="*/ 2952750 h 4931833"/>
                <a:gd name="connsiteX2" fmla="*/ 604 w 868915"/>
                <a:gd name="connsiteY2" fmla="*/ 4000500 h 4931833"/>
                <a:gd name="connsiteX3" fmla="*/ 614438 w 868915"/>
                <a:gd name="connsiteY3" fmla="*/ 4931833 h 4931833"/>
                <a:gd name="connsiteX0" fmla="*/ 815520 w 842732"/>
                <a:gd name="connsiteY0" fmla="*/ 0 h 4931833"/>
                <a:gd name="connsiteX1" fmla="*/ 752021 w 842732"/>
                <a:gd name="connsiteY1" fmla="*/ 2952750 h 4931833"/>
                <a:gd name="connsiteX2" fmla="*/ 604 w 842732"/>
                <a:gd name="connsiteY2" fmla="*/ 4000500 h 4931833"/>
                <a:gd name="connsiteX3" fmla="*/ 614438 w 842732"/>
                <a:gd name="connsiteY3" fmla="*/ 4931833 h 4931833"/>
                <a:gd name="connsiteX0" fmla="*/ 861999 w 889211"/>
                <a:gd name="connsiteY0" fmla="*/ 0 h 4931833"/>
                <a:gd name="connsiteX1" fmla="*/ 798500 w 889211"/>
                <a:gd name="connsiteY1" fmla="*/ 2952750 h 4931833"/>
                <a:gd name="connsiteX2" fmla="*/ 47083 w 889211"/>
                <a:gd name="connsiteY2" fmla="*/ 4000500 h 4931833"/>
                <a:gd name="connsiteX3" fmla="*/ 660917 w 889211"/>
                <a:gd name="connsiteY3" fmla="*/ 4931833 h 4931833"/>
                <a:gd name="connsiteX0" fmla="*/ 825858 w 853070"/>
                <a:gd name="connsiteY0" fmla="*/ 0 h 4931833"/>
                <a:gd name="connsiteX1" fmla="*/ 762359 w 853070"/>
                <a:gd name="connsiteY1" fmla="*/ 2952750 h 4931833"/>
                <a:gd name="connsiteX2" fmla="*/ 10942 w 853070"/>
                <a:gd name="connsiteY2" fmla="*/ 4000500 h 4931833"/>
                <a:gd name="connsiteX3" fmla="*/ 624776 w 853070"/>
                <a:gd name="connsiteY3" fmla="*/ 4931833 h 4931833"/>
                <a:gd name="connsiteX0" fmla="*/ 851503 w 878715"/>
                <a:gd name="connsiteY0" fmla="*/ 0 h 4931833"/>
                <a:gd name="connsiteX1" fmla="*/ 788004 w 878715"/>
                <a:gd name="connsiteY1" fmla="*/ 2952750 h 4931833"/>
                <a:gd name="connsiteX2" fmla="*/ 36587 w 878715"/>
                <a:gd name="connsiteY2" fmla="*/ 4000500 h 4931833"/>
                <a:gd name="connsiteX3" fmla="*/ 650421 w 878715"/>
                <a:gd name="connsiteY3" fmla="*/ 4931833 h 4931833"/>
                <a:gd name="connsiteX0" fmla="*/ 851503 w 878715"/>
                <a:gd name="connsiteY0" fmla="*/ 0 h 4931833"/>
                <a:gd name="connsiteX1" fmla="*/ 788004 w 878715"/>
                <a:gd name="connsiteY1" fmla="*/ 2952750 h 4931833"/>
                <a:gd name="connsiteX2" fmla="*/ 36587 w 878715"/>
                <a:gd name="connsiteY2" fmla="*/ 4000500 h 4931833"/>
                <a:gd name="connsiteX3" fmla="*/ 650421 w 878715"/>
                <a:gd name="connsiteY3" fmla="*/ 4931833 h 4931833"/>
                <a:gd name="connsiteX0" fmla="*/ 814916 w 842128"/>
                <a:gd name="connsiteY0" fmla="*/ 0 h 4931833"/>
                <a:gd name="connsiteX1" fmla="*/ 751417 w 842128"/>
                <a:gd name="connsiteY1" fmla="*/ 2952750 h 4931833"/>
                <a:gd name="connsiteX2" fmla="*/ 0 w 842128"/>
                <a:gd name="connsiteY2" fmla="*/ 4000500 h 4931833"/>
                <a:gd name="connsiteX3" fmla="*/ 613834 w 842128"/>
                <a:gd name="connsiteY3" fmla="*/ 4931833 h 4931833"/>
                <a:gd name="connsiteX0" fmla="*/ 814916 w 842128"/>
                <a:gd name="connsiteY0" fmla="*/ 0 h 4931833"/>
                <a:gd name="connsiteX1" fmla="*/ 751417 w 842128"/>
                <a:gd name="connsiteY1" fmla="*/ 2952750 h 4931833"/>
                <a:gd name="connsiteX2" fmla="*/ 0 w 842128"/>
                <a:gd name="connsiteY2" fmla="*/ 4000500 h 4931833"/>
                <a:gd name="connsiteX3" fmla="*/ 613834 w 842128"/>
                <a:gd name="connsiteY3" fmla="*/ 4931833 h 4931833"/>
                <a:gd name="connsiteX0" fmla="*/ 814916 w 842128"/>
                <a:gd name="connsiteY0" fmla="*/ 0 h 4921250"/>
                <a:gd name="connsiteX1" fmla="*/ 751417 w 842128"/>
                <a:gd name="connsiteY1" fmla="*/ 2952750 h 4921250"/>
                <a:gd name="connsiteX2" fmla="*/ 0 w 842128"/>
                <a:gd name="connsiteY2" fmla="*/ 4000500 h 4921250"/>
                <a:gd name="connsiteX3" fmla="*/ 613834 w 842128"/>
                <a:gd name="connsiteY3" fmla="*/ 4921250 h 4921250"/>
                <a:gd name="connsiteX0" fmla="*/ 815975 w 843187"/>
                <a:gd name="connsiteY0" fmla="*/ 0 h 4921250"/>
                <a:gd name="connsiteX1" fmla="*/ 752476 w 843187"/>
                <a:gd name="connsiteY1" fmla="*/ 2952750 h 4921250"/>
                <a:gd name="connsiteX2" fmla="*/ 1059 w 843187"/>
                <a:gd name="connsiteY2" fmla="*/ 4000500 h 4921250"/>
                <a:gd name="connsiteX3" fmla="*/ 688976 w 843187"/>
                <a:gd name="connsiteY3" fmla="*/ 4508500 h 4921250"/>
                <a:gd name="connsiteX4" fmla="*/ 614893 w 843187"/>
                <a:gd name="connsiteY4" fmla="*/ 4921250 h 4921250"/>
                <a:gd name="connsiteX0" fmla="*/ 815975 w 843187"/>
                <a:gd name="connsiteY0" fmla="*/ 0 h 4508500"/>
                <a:gd name="connsiteX1" fmla="*/ 752476 w 843187"/>
                <a:gd name="connsiteY1" fmla="*/ 2952750 h 4508500"/>
                <a:gd name="connsiteX2" fmla="*/ 1059 w 843187"/>
                <a:gd name="connsiteY2" fmla="*/ 4000500 h 4508500"/>
                <a:gd name="connsiteX3" fmla="*/ 688976 w 843187"/>
                <a:gd name="connsiteY3" fmla="*/ 4508500 h 4508500"/>
                <a:gd name="connsiteX0" fmla="*/ 815959 w 843171"/>
                <a:gd name="connsiteY0" fmla="*/ 0 h 4963584"/>
                <a:gd name="connsiteX1" fmla="*/ 752460 w 843171"/>
                <a:gd name="connsiteY1" fmla="*/ 2952750 h 4963584"/>
                <a:gd name="connsiteX2" fmla="*/ 1043 w 843171"/>
                <a:gd name="connsiteY2" fmla="*/ 4000500 h 4963584"/>
                <a:gd name="connsiteX3" fmla="*/ 699543 w 843171"/>
                <a:gd name="connsiteY3" fmla="*/ 4963584 h 4963584"/>
                <a:gd name="connsiteX0" fmla="*/ 816209 w 843421"/>
                <a:gd name="connsiteY0" fmla="*/ 0 h 4963584"/>
                <a:gd name="connsiteX1" fmla="*/ 752710 w 843421"/>
                <a:gd name="connsiteY1" fmla="*/ 2952750 h 4963584"/>
                <a:gd name="connsiteX2" fmla="*/ 1293 w 843421"/>
                <a:gd name="connsiteY2" fmla="*/ 4000500 h 4963584"/>
                <a:gd name="connsiteX3" fmla="*/ 699793 w 843421"/>
                <a:gd name="connsiteY3" fmla="*/ 4963584 h 4963584"/>
                <a:gd name="connsiteX0" fmla="*/ 816209 w 843421"/>
                <a:gd name="connsiteY0" fmla="*/ 0 h 4349751"/>
                <a:gd name="connsiteX1" fmla="*/ 752710 w 843421"/>
                <a:gd name="connsiteY1" fmla="*/ 2338917 h 4349751"/>
                <a:gd name="connsiteX2" fmla="*/ 1293 w 843421"/>
                <a:gd name="connsiteY2" fmla="*/ 3386667 h 4349751"/>
                <a:gd name="connsiteX3" fmla="*/ 699793 w 843421"/>
                <a:gd name="connsiteY3" fmla="*/ 4349751 h 4349751"/>
                <a:gd name="connsiteX0" fmla="*/ 815944 w 843156"/>
                <a:gd name="connsiteY0" fmla="*/ 0 h 5016501"/>
                <a:gd name="connsiteX1" fmla="*/ 752445 w 843156"/>
                <a:gd name="connsiteY1" fmla="*/ 2338917 h 5016501"/>
                <a:gd name="connsiteX2" fmla="*/ 1028 w 843156"/>
                <a:gd name="connsiteY2" fmla="*/ 3386667 h 5016501"/>
                <a:gd name="connsiteX3" fmla="*/ 835043 w 843156"/>
                <a:gd name="connsiteY3" fmla="*/ 5016501 h 5016501"/>
                <a:gd name="connsiteX0" fmla="*/ 599622 w 618721"/>
                <a:gd name="connsiteY0" fmla="*/ 0 h 5016501"/>
                <a:gd name="connsiteX1" fmla="*/ 536123 w 618721"/>
                <a:gd name="connsiteY1" fmla="*/ 2338917 h 5016501"/>
                <a:gd name="connsiteX2" fmla="*/ 1530 w 618721"/>
                <a:gd name="connsiteY2" fmla="*/ 3365501 h 5016501"/>
                <a:gd name="connsiteX3" fmla="*/ 618721 w 618721"/>
                <a:gd name="connsiteY3" fmla="*/ 5016501 h 5016501"/>
                <a:gd name="connsiteX0" fmla="*/ 572618 w 591717"/>
                <a:gd name="connsiteY0" fmla="*/ 0 h 5016501"/>
                <a:gd name="connsiteX1" fmla="*/ 509119 w 591717"/>
                <a:gd name="connsiteY1" fmla="*/ 2338917 h 5016501"/>
                <a:gd name="connsiteX2" fmla="*/ 1630 w 591717"/>
                <a:gd name="connsiteY2" fmla="*/ 3407834 h 5016501"/>
                <a:gd name="connsiteX3" fmla="*/ 591717 w 591717"/>
                <a:gd name="connsiteY3" fmla="*/ 5016501 h 501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717" h="5016501">
                  <a:moveTo>
                    <a:pt x="572618" y="0"/>
                  </a:moveTo>
                  <a:cubicBezTo>
                    <a:pt x="593785" y="1143000"/>
                    <a:pt x="604284" y="1770945"/>
                    <a:pt x="509119" y="2338917"/>
                  </a:cubicBezTo>
                  <a:cubicBezTo>
                    <a:pt x="413954" y="2906889"/>
                    <a:pt x="31616" y="3090334"/>
                    <a:pt x="1630" y="3407834"/>
                  </a:cubicBezTo>
                  <a:cubicBezTo>
                    <a:pt x="-28356" y="3725334"/>
                    <a:pt x="362411" y="4492626"/>
                    <a:pt x="591717" y="5016501"/>
                  </a:cubicBezTo>
                </a:path>
              </a:pathLst>
            </a:custGeom>
            <a:ln w="28575" cmpd="sng">
              <a:solidFill>
                <a:srgbClr val="0000FF"/>
              </a:solidFill>
              <a:headEnd type="none"/>
              <a:tailEnd type="triangle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07943" eaLnBrk="0">
                <a:lnSpc>
                  <a:spcPct val="100000"/>
                </a:lnSpc>
                <a:buClrTx/>
                <a:buSzTx/>
              </a:pPr>
              <a:endParaRPr lang="de-DE" sz="22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7316688" y="1101990"/>
              <a:ext cx="535962" cy="4995334"/>
            </a:xfrm>
            <a:custGeom>
              <a:avLst/>
              <a:gdLst>
                <a:gd name="connsiteX0" fmla="*/ 699104 w 808982"/>
                <a:gd name="connsiteY0" fmla="*/ 0 h 4931833"/>
                <a:gd name="connsiteX1" fmla="*/ 752021 w 808982"/>
                <a:gd name="connsiteY1" fmla="*/ 2952750 h 4931833"/>
                <a:gd name="connsiteX2" fmla="*/ 604 w 808982"/>
                <a:gd name="connsiteY2" fmla="*/ 4000500 h 4931833"/>
                <a:gd name="connsiteX3" fmla="*/ 614438 w 808982"/>
                <a:gd name="connsiteY3" fmla="*/ 4931833 h 4931833"/>
                <a:gd name="connsiteX0" fmla="*/ 815520 w 868915"/>
                <a:gd name="connsiteY0" fmla="*/ 0 h 4931833"/>
                <a:gd name="connsiteX1" fmla="*/ 752021 w 868915"/>
                <a:gd name="connsiteY1" fmla="*/ 2952750 h 4931833"/>
                <a:gd name="connsiteX2" fmla="*/ 604 w 868915"/>
                <a:gd name="connsiteY2" fmla="*/ 4000500 h 4931833"/>
                <a:gd name="connsiteX3" fmla="*/ 614438 w 868915"/>
                <a:gd name="connsiteY3" fmla="*/ 4931833 h 4931833"/>
                <a:gd name="connsiteX0" fmla="*/ 815520 w 842732"/>
                <a:gd name="connsiteY0" fmla="*/ 0 h 4931833"/>
                <a:gd name="connsiteX1" fmla="*/ 752021 w 842732"/>
                <a:gd name="connsiteY1" fmla="*/ 2952750 h 4931833"/>
                <a:gd name="connsiteX2" fmla="*/ 604 w 842732"/>
                <a:gd name="connsiteY2" fmla="*/ 4000500 h 4931833"/>
                <a:gd name="connsiteX3" fmla="*/ 614438 w 842732"/>
                <a:gd name="connsiteY3" fmla="*/ 4931833 h 4931833"/>
                <a:gd name="connsiteX0" fmla="*/ 861999 w 889211"/>
                <a:gd name="connsiteY0" fmla="*/ 0 h 4931833"/>
                <a:gd name="connsiteX1" fmla="*/ 798500 w 889211"/>
                <a:gd name="connsiteY1" fmla="*/ 2952750 h 4931833"/>
                <a:gd name="connsiteX2" fmla="*/ 47083 w 889211"/>
                <a:gd name="connsiteY2" fmla="*/ 4000500 h 4931833"/>
                <a:gd name="connsiteX3" fmla="*/ 660917 w 889211"/>
                <a:gd name="connsiteY3" fmla="*/ 4931833 h 4931833"/>
                <a:gd name="connsiteX0" fmla="*/ 825858 w 853070"/>
                <a:gd name="connsiteY0" fmla="*/ 0 h 4931833"/>
                <a:gd name="connsiteX1" fmla="*/ 762359 w 853070"/>
                <a:gd name="connsiteY1" fmla="*/ 2952750 h 4931833"/>
                <a:gd name="connsiteX2" fmla="*/ 10942 w 853070"/>
                <a:gd name="connsiteY2" fmla="*/ 4000500 h 4931833"/>
                <a:gd name="connsiteX3" fmla="*/ 624776 w 853070"/>
                <a:gd name="connsiteY3" fmla="*/ 4931833 h 4931833"/>
                <a:gd name="connsiteX0" fmla="*/ 851503 w 878715"/>
                <a:gd name="connsiteY0" fmla="*/ 0 h 4931833"/>
                <a:gd name="connsiteX1" fmla="*/ 788004 w 878715"/>
                <a:gd name="connsiteY1" fmla="*/ 2952750 h 4931833"/>
                <a:gd name="connsiteX2" fmla="*/ 36587 w 878715"/>
                <a:gd name="connsiteY2" fmla="*/ 4000500 h 4931833"/>
                <a:gd name="connsiteX3" fmla="*/ 650421 w 878715"/>
                <a:gd name="connsiteY3" fmla="*/ 4931833 h 4931833"/>
                <a:gd name="connsiteX0" fmla="*/ 851503 w 878715"/>
                <a:gd name="connsiteY0" fmla="*/ 0 h 4931833"/>
                <a:gd name="connsiteX1" fmla="*/ 788004 w 878715"/>
                <a:gd name="connsiteY1" fmla="*/ 2952750 h 4931833"/>
                <a:gd name="connsiteX2" fmla="*/ 36587 w 878715"/>
                <a:gd name="connsiteY2" fmla="*/ 4000500 h 4931833"/>
                <a:gd name="connsiteX3" fmla="*/ 650421 w 878715"/>
                <a:gd name="connsiteY3" fmla="*/ 4931833 h 4931833"/>
                <a:gd name="connsiteX0" fmla="*/ 814916 w 842128"/>
                <a:gd name="connsiteY0" fmla="*/ 0 h 4931833"/>
                <a:gd name="connsiteX1" fmla="*/ 751417 w 842128"/>
                <a:gd name="connsiteY1" fmla="*/ 2952750 h 4931833"/>
                <a:gd name="connsiteX2" fmla="*/ 0 w 842128"/>
                <a:gd name="connsiteY2" fmla="*/ 4000500 h 4931833"/>
                <a:gd name="connsiteX3" fmla="*/ 613834 w 842128"/>
                <a:gd name="connsiteY3" fmla="*/ 4931833 h 4931833"/>
                <a:gd name="connsiteX0" fmla="*/ 814916 w 842128"/>
                <a:gd name="connsiteY0" fmla="*/ 0 h 4931833"/>
                <a:gd name="connsiteX1" fmla="*/ 751417 w 842128"/>
                <a:gd name="connsiteY1" fmla="*/ 2952750 h 4931833"/>
                <a:gd name="connsiteX2" fmla="*/ 0 w 842128"/>
                <a:gd name="connsiteY2" fmla="*/ 4000500 h 4931833"/>
                <a:gd name="connsiteX3" fmla="*/ 613834 w 842128"/>
                <a:gd name="connsiteY3" fmla="*/ 4931833 h 4931833"/>
                <a:gd name="connsiteX0" fmla="*/ 814916 w 842128"/>
                <a:gd name="connsiteY0" fmla="*/ 0 h 4921250"/>
                <a:gd name="connsiteX1" fmla="*/ 751417 w 842128"/>
                <a:gd name="connsiteY1" fmla="*/ 2952750 h 4921250"/>
                <a:gd name="connsiteX2" fmla="*/ 0 w 842128"/>
                <a:gd name="connsiteY2" fmla="*/ 4000500 h 4921250"/>
                <a:gd name="connsiteX3" fmla="*/ 613834 w 842128"/>
                <a:gd name="connsiteY3" fmla="*/ 4921250 h 4921250"/>
                <a:gd name="connsiteX0" fmla="*/ 815975 w 843187"/>
                <a:gd name="connsiteY0" fmla="*/ 0 h 4921250"/>
                <a:gd name="connsiteX1" fmla="*/ 752476 w 843187"/>
                <a:gd name="connsiteY1" fmla="*/ 2952750 h 4921250"/>
                <a:gd name="connsiteX2" fmla="*/ 1059 w 843187"/>
                <a:gd name="connsiteY2" fmla="*/ 4000500 h 4921250"/>
                <a:gd name="connsiteX3" fmla="*/ 688976 w 843187"/>
                <a:gd name="connsiteY3" fmla="*/ 4508500 h 4921250"/>
                <a:gd name="connsiteX4" fmla="*/ 614893 w 843187"/>
                <a:gd name="connsiteY4" fmla="*/ 4921250 h 4921250"/>
                <a:gd name="connsiteX0" fmla="*/ 815975 w 843187"/>
                <a:gd name="connsiteY0" fmla="*/ 0 h 4508500"/>
                <a:gd name="connsiteX1" fmla="*/ 752476 w 843187"/>
                <a:gd name="connsiteY1" fmla="*/ 2952750 h 4508500"/>
                <a:gd name="connsiteX2" fmla="*/ 1059 w 843187"/>
                <a:gd name="connsiteY2" fmla="*/ 4000500 h 4508500"/>
                <a:gd name="connsiteX3" fmla="*/ 688976 w 843187"/>
                <a:gd name="connsiteY3" fmla="*/ 4508500 h 4508500"/>
                <a:gd name="connsiteX0" fmla="*/ 815959 w 843171"/>
                <a:gd name="connsiteY0" fmla="*/ 0 h 4963584"/>
                <a:gd name="connsiteX1" fmla="*/ 752460 w 843171"/>
                <a:gd name="connsiteY1" fmla="*/ 2952750 h 4963584"/>
                <a:gd name="connsiteX2" fmla="*/ 1043 w 843171"/>
                <a:gd name="connsiteY2" fmla="*/ 4000500 h 4963584"/>
                <a:gd name="connsiteX3" fmla="*/ 699543 w 843171"/>
                <a:gd name="connsiteY3" fmla="*/ 4963584 h 4963584"/>
                <a:gd name="connsiteX0" fmla="*/ 816209 w 843421"/>
                <a:gd name="connsiteY0" fmla="*/ 0 h 4963584"/>
                <a:gd name="connsiteX1" fmla="*/ 752710 w 843421"/>
                <a:gd name="connsiteY1" fmla="*/ 2952750 h 4963584"/>
                <a:gd name="connsiteX2" fmla="*/ 1293 w 843421"/>
                <a:gd name="connsiteY2" fmla="*/ 4000500 h 4963584"/>
                <a:gd name="connsiteX3" fmla="*/ 699793 w 843421"/>
                <a:gd name="connsiteY3" fmla="*/ 4963584 h 4963584"/>
                <a:gd name="connsiteX0" fmla="*/ 816209 w 843421"/>
                <a:gd name="connsiteY0" fmla="*/ 0 h 4349751"/>
                <a:gd name="connsiteX1" fmla="*/ 752710 w 843421"/>
                <a:gd name="connsiteY1" fmla="*/ 2338917 h 4349751"/>
                <a:gd name="connsiteX2" fmla="*/ 1293 w 843421"/>
                <a:gd name="connsiteY2" fmla="*/ 3386667 h 4349751"/>
                <a:gd name="connsiteX3" fmla="*/ 699793 w 843421"/>
                <a:gd name="connsiteY3" fmla="*/ 4349751 h 4349751"/>
                <a:gd name="connsiteX0" fmla="*/ 815944 w 843156"/>
                <a:gd name="connsiteY0" fmla="*/ 0 h 5016501"/>
                <a:gd name="connsiteX1" fmla="*/ 752445 w 843156"/>
                <a:gd name="connsiteY1" fmla="*/ 2338917 h 5016501"/>
                <a:gd name="connsiteX2" fmla="*/ 1028 w 843156"/>
                <a:gd name="connsiteY2" fmla="*/ 3386667 h 5016501"/>
                <a:gd name="connsiteX3" fmla="*/ 835043 w 843156"/>
                <a:gd name="connsiteY3" fmla="*/ 5016501 h 5016501"/>
                <a:gd name="connsiteX0" fmla="*/ 599622 w 618721"/>
                <a:gd name="connsiteY0" fmla="*/ 0 h 5016501"/>
                <a:gd name="connsiteX1" fmla="*/ 536123 w 618721"/>
                <a:gd name="connsiteY1" fmla="*/ 2338917 h 5016501"/>
                <a:gd name="connsiteX2" fmla="*/ 1530 w 618721"/>
                <a:gd name="connsiteY2" fmla="*/ 3365501 h 5016501"/>
                <a:gd name="connsiteX3" fmla="*/ 618721 w 618721"/>
                <a:gd name="connsiteY3" fmla="*/ 5016501 h 5016501"/>
                <a:gd name="connsiteX0" fmla="*/ 572618 w 591717"/>
                <a:gd name="connsiteY0" fmla="*/ 0 h 5016501"/>
                <a:gd name="connsiteX1" fmla="*/ 509119 w 591717"/>
                <a:gd name="connsiteY1" fmla="*/ 2338917 h 5016501"/>
                <a:gd name="connsiteX2" fmla="*/ 1630 w 591717"/>
                <a:gd name="connsiteY2" fmla="*/ 3407834 h 5016501"/>
                <a:gd name="connsiteX3" fmla="*/ 591717 w 591717"/>
                <a:gd name="connsiteY3" fmla="*/ 5016501 h 5016501"/>
                <a:gd name="connsiteX0" fmla="*/ 586169 w 597300"/>
                <a:gd name="connsiteY0" fmla="*/ 0 h 4783667"/>
                <a:gd name="connsiteX1" fmla="*/ 509119 w 597300"/>
                <a:gd name="connsiteY1" fmla="*/ 2106083 h 4783667"/>
                <a:gd name="connsiteX2" fmla="*/ 1630 w 597300"/>
                <a:gd name="connsiteY2" fmla="*/ 3175000 h 4783667"/>
                <a:gd name="connsiteX3" fmla="*/ 591717 w 597300"/>
                <a:gd name="connsiteY3" fmla="*/ 4783667 h 4783667"/>
                <a:gd name="connsiteX0" fmla="*/ 585867 w 686275"/>
                <a:gd name="connsiteY0" fmla="*/ 0 h 4995334"/>
                <a:gd name="connsiteX1" fmla="*/ 508817 w 686275"/>
                <a:gd name="connsiteY1" fmla="*/ 2106083 h 4995334"/>
                <a:gd name="connsiteX2" fmla="*/ 1328 w 686275"/>
                <a:gd name="connsiteY2" fmla="*/ 3175000 h 4995334"/>
                <a:gd name="connsiteX3" fmla="*/ 686275 w 686275"/>
                <a:gd name="connsiteY3" fmla="*/ 4995334 h 499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275" h="4995334">
                  <a:moveTo>
                    <a:pt x="585867" y="0"/>
                  </a:moveTo>
                  <a:cubicBezTo>
                    <a:pt x="607034" y="1143000"/>
                    <a:pt x="606240" y="1576916"/>
                    <a:pt x="508817" y="2106083"/>
                  </a:cubicBezTo>
                  <a:cubicBezTo>
                    <a:pt x="411394" y="2635250"/>
                    <a:pt x="31314" y="2857500"/>
                    <a:pt x="1328" y="3175000"/>
                  </a:cubicBezTo>
                  <a:cubicBezTo>
                    <a:pt x="-28658" y="3492500"/>
                    <a:pt x="456969" y="4471459"/>
                    <a:pt x="686275" y="4995334"/>
                  </a:cubicBezTo>
                </a:path>
              </a:pathLst>
            </a:custGeom>
            <a:ln w="28575" cmpd="sng">
              <a:solidFill>
                <a:srgbClr val="0000FF"/>
              </a:solidFill>
              <a:headEnd type="none"/>
              <a:tailEnd type="triangle" w="lg" len="lg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07943" eaLnBrk="0">
                <a:lnSpc>
                  <a:spcPct val="100000"/>
                </a:lnSpc>
                <a:buClrTx/>
                <a:buSzTx/>
              </a:pPr>
              <a:endParaRPr lang="de-DE" sz="22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6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600201" y="230188"/>
            <a:ext cx="6856413" cy="49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  <a:defRPr/>
            </a:pPr>
            <a:r>
              <a:rPr lang="en-US" sz="2800" b="1" dirty="0">
                <a:latin typeface="Helvetica"/>
                <a:cs typeface="Helvetica"/>
              </a:rPr>
              <a:t>Migration: Impulse approximation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3" name="Picture 2" descr="Screen Shot 2015-10-19 at 2.22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85" y="998812"/>
            <a:ext cx="3533060" cy="59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36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19 at 4.16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8838"/>
            <a:ext cx="10077450" cy="65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8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8071</TotalTime>
  <Words>99</Words>
  <Application>Microsoft Macintosh PowerPoint</Application>
  <PresentationFormat>Custom</PresentationFormat>
  <Paragraphs>14</Paragraphs>
  <Slides>16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</cp:lastModifiedBy>
  <cp:revision>428</cp:revision>
  <cp:lastPrinted>1601-01-01T00:00:00Z</cp:lastPrinted>
  <dcterms:created xsi:type="dcterms:W3CDTF">2006-06-21T17:05:33Z</dcterms:created>
  <dcterms:modified xsi:type="dcterms:W3CDTF">2016-01-21T15:38:02Z</dcterms:modified>
</cp:coreProperties>
</file>