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61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D272-0730-AE44-87C2-335CA2EEA2CD}" type="datetimeFigureOut">
              <a:rPr lang="en-US" smtClean="0"/>
              <a:t>1/11/17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B6-43BD-9F4D-A64A-677992F82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B6-43BD-9F4D-A64A-677992F82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C937-7E80-CD44-AE82-4FAEB25FD917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" y="221226"/>
            <a:ext cx="9105815" cy="6440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11" y="720229"/>
            <a:ext cx="914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Mathematical Methods in Physics I</a:t>
            </a:r>
            <a:endParaRPr lang="en-US" sz="4000" b="1" i="1" dirty="0"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412" y="2146497"/>
            <a:ext cx="4929043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Prof Wladimir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Lyra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Live Oak, 1119-G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Office Hours: Tue 2:30pm-3:30pm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Class hours: Tue/Thu 3:30pm-4:15pm</a:t>
            </a:r>
          </a:p>
        </p:txBody>
      </p:sp>
      <p:pic>
        <p:nvPicPr>
          <p:cNvPr id="2" name="Picture 1" descr="200px-CSUN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09" y="4260925"/>
            <a:ext cx="254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741" y="1946787"/>
            <a:ext cx="5235197" cy="42622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11" y="720229"/>
            <a:ext cx="914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z</a:t>
            </a:r>
            <a:r>
              <a:rPr lang="en-US" baseline="30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5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 = 1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9287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474" y="1961535"/>
            <a:ext cx="4740725" cy="42322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11" y="720229"/>
            <a:ext cx="914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z</a:t>
            </a:r>
            <a:r>
              <a:rPr lang="en-US" baseline="30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6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 = 8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506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921" y="1600200"/>
            <a:ext cx="4602157" cy="4525963"/>
          </a:xfrm>
        </p:spPr>
      </p:pic>
    </p:spTree>
    <p:extLst>
      <p:ext uri="{BB962C8B-B14F-4D97-AF65-F5344CB8AC3E}">
        <p14:creationId xmlns:p14="http://schemas.microsoft.com/office/powerpoint/2010/main" val="16672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886" y="1600200"/>
            <a:ext cx="5662227" cy="4525963"/>
          </a:xfrm>
        </p:spPr>
      </p:pic>
    </p:spTree>
    <p:extLst>
      <p:ext uri="{BB962C8B-B14F-4D97-AF65-F5344CB8AC3E}">
        <p14:creationId xmlns:p14="http://schemas.microsoft.com/office/powerpoint/2010/main" val="20990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29</Words>
  <Application>Microsoft Macintosh PowerPoint</Application>
  <PresentationFormat>On-screen Show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Wladimir</dc:creator>
  <cp:lastModifiedBy>Lyra, Wladimir</cp:lastModifiedBy>
  <cp:revision>91</cp:revision>
  <dcterms:created xsi:type="dcterms:W3CDTF">2015-08-22T17:15:14Z</dcterms:created>
  <dcterms:modified xsi:type="dcterms:W3CDTF">2017-01-12T01:01:14Z</dcterms:modified>
</cp:coreProperties>
</file>