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/>
    <p:restoredTop sz="94620"/>
  </p:normalViewPr>
  <p:slideViewPr>
    <p:cSldViewPr snapToGrid="0" snapToObjects="1">
      <p:cViewPr varScale="1">
        <p:scale>
          <a:sx n="87" d="100"/>
          <a:sy n="87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1" y="1238865"/>
            <a:ext cx="7358855" cy="4542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58992" y="1472396"/>
            <a:ext cx="201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mbol" charset="2"/>
                <a:ea typeface="Symbol" charset="2"/>
                <a:cs typeface="Symbol" charset="2"/>
              </a:rPr>
              <a:t>p   =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mbol" charset="2"/>
              <a:ea typeface="Symbol" charset="2"/>
              <a:cs typeface="Symbol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1" y="134011"/>
            <a:ext cx="914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Taylor series approximation of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mbol" charset="2"/>
                <a:ea typeface="Symbol" charset="2"/>
                <a:cs typeface="Symbol" charset="2"/>
              </a:rPr>
              <a:t>p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mbol" charset="2"/>
              <a:ea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141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30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82</cp:revision>
  <dcterms:created xsi:type="dcterms:W3CDTF">2015-08-22T17:15:14Z</dcterms:created>
  <dcterms:modified xsi:type="dcterms:W3CDTF">2016-09-06T22:03:59Z</dcterms:modified>
</cp:coreProperties>
</file>