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0"/>
    <p:restoredTop sz="94620"/>
  </p:normalViewPr>
  <p:slideViewPr>
    <p:cSldViewPr snapToGrid="0" snapToObjects="1">
      <p:cViewPr varScale="1">
        <p:scale>
          <a:sx n="87" d="100"/>
          <a:sy n="87" d="100"/>
        </p:scale>
        <p:origin x="184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3D272-0730-AE44-87C2-335CA2EEA2CD}" type="datetimeFigureOut">
              <a:rPr lang="en-US" smtClean="0"/>
              <a:t>9/6/16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78AB6-43BD-9F4D-A64A-677992F82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91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78AB6-43BD-9F4D-A64A-677992F826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92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750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434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47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82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532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9/6/16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01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9/6/16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877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9/6/16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00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9/6/16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470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9/6/16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02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9/6/16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720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9C937-7E80-CD44-AE82-4FAEB25FD917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12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5" y="221226"/>
            <a:ext cx="9105815" cy="64406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311" y="720229"/>
            <a:ext cx="91403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 smtClean="0">
                <a:solidFill>
                  <a:srgbClr val="FF66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Mathematical Methods in Physics I</a:t>
            </a:r>
            <a:endParaRPr lang="en-US" sz="4000" b="1" i="1" dirty="0">
              <a:solidFill>
                <a:srgbClr val="FF66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79412" y="2146497"/>
            <a:ext cx="4929043" cy="181588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elvetica"/>
                <a:cs typeface="Helvetica"/>
              </a:rPr>
              <a:t>Prof Wladimir </a:t>
            </a:r>
            <a:r>
              <a:rPr lang="en-US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elvetica"/>
                <a:cs typeface="Helvetica"/>
              </a:rPr>
              <a:t>Lyra</a:t>
            </a:r>
            <a:endParaRPr lang="en-US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elvetica"/>
              <a:cs typeface="Helvetica"/>
            </a:endParaRPr>
          </a:p>
          <a:p>
            <a:pPr algn="ctr"/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elvetica"/>
              <a:cs typeface="Helvetica"/>
            </a:endParaRPr>
          </a:p>
          <a:p>
            <a:pPr algn="ctr"/>
            <a:r>
              <a:rPr lang="en-U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Live Oak, 1119-G</a:t>
            </a:r>
          </a:p>
          <a:p>
            <a:pPr algn="ctr"/>
            <a:r>
              <a:rPr lang="en-U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Office Hours: Tue 2:30pm-3:30pm</a:t>
            </a:r>
          </a:p>
          <a:p>
            <a:pPr algn="ctr"/>
            <a:r>
              <a:rPr lang="en-U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Class hours: Tue/Thu 3:30pm-4:15pm</a:t>
            </a:r>
          </a:p>
        </p:txBody>
      </p:sp>
      <p:pic>
        <p:nvPicPr>
          <p:cNvPr id="2" name="Picture 1" descr="200px-CSUNS.sv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9009" y="4260925"/>
            <a:ext cx="25400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01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631" y="1238865"/>
            <a:ext cx="7358855" cy="454250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58992" y="1472396"/>
            <a:ext cx="20122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mbol" charset="2"/>
                <a:ea typeface="Symbol" charset="2"/>
                <a:cs typeface="Symbol" charset="2"/>
              </a:rPr>
              <a:t>p   =</a:t>
            </a:r>
            <a:endParaRPr lang="en-US" sz="28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ymbol" charset="2"/>
              <a:ea typeface="Symbol" charset="2"/>
              <a:cs typeface="Symbol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61" y="134011"/>
            <a:ext cx="91403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Taylor series approximation of </a:t>
            </a:r>
            <a:r>
              <a:rPr 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mbol" charset="2"/>
                <a:ea typeface="Symbol" charset="2"/>
                <a:cs typeface="Symbol" charset="2"/>
              </a:rPr>
              <a:t>p</a:t>
            </a:r>
            <a:endParaRPr lang="en-US" sz="20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ymbol" charset="2"/>
              <a:ea typeface="Symbol" charset="2"/>
              <a:cs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1415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2006</TotalTime>
  <Words>30</Words>
  <Application>Microsoft Macintosh PowerPoint</Application>
  <PresentationFormat>On-screen Show (4:3)</PresentationFormat>
  <Paragraphs>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Symbol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Wladimir</dc:creator>
  <cp:lastModifiedBy>Wladimir Lyra</cp:lastModifiedBy>
  <cp:revision>82</cp:revision>
  <dcterms:created xsi:type="dcterms:W3CDTF">2015-08-22T17:15:14Z</dcterms:created>
  <dcterms:modified xsi:type="dcterms:W3CDTF">2016-09-06T22:03:59Z</dcterms:modified>
</cp:coreProperties>
</file>