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69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09"/>
    <p:restoredTop sz="92791"/>
  </p:normalViewPr>
  <p:slideViewPr>
    <p:cSldViewPr snapToGrid="0" snapToObjects="1">
      <p:cViewPr varScale="1">
        <p:scale>
          <a:sx n="73" d="100"/>
          <a:sy n="73" d="100"/>
        </p:scale>
        <p:origin x="184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" y="221226"/>
            <a:ext cx="9105815" cy="644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Mathematical Methods in Physics I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412" y="2146497"/>
            <a:ext cx="4929043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Tue 2:30pm-3:30pm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Tue/Thu 3:30pm-4:15pm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3158" y="59491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Retrograde Motion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47" y="1852517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80" y="1263573"/>
            <a:ext cx="381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3158" y="59491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Retrograde Motion</a:t>
            </a:r>
          </a:p>
        </p:txBody>
      </p:sp>
    </p:spTree>
    <p:extLst>
      <p:ext uri="{BB962C8B-B14F-4D97-AF65-F5344CB8AC3E}">
        <p14:creationId xmlns:p14="http://schemas.microsoft.com/office/powerpoint/2010/main" val="5743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202" y="594911"/>
            <a:ext cx="31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An ingenious idea: Epicycles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68" y="1333806"/>
            <a:ext cx="5119496" cy="356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824" y="5087403"/>
            <a:ext cx="5686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Two circles!</a:t>
            </a:r>
          </a:p>
          <a:p>
            <a:pPr algn="ctr"/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The planet executes an orbit (epicycle) around a point</a:t>
            </a:r>
          </a:p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This point executes an orbit (deferent) around Earth</a:t>
            </a:r>
          </a:p>
        </p:txBody>
      </p:sp>
    </p:spTree>
    <p:extLst>
      <p:ext uri="{BB962C8B-B14F-4D97-AF65-F5344CB8AC3E}">
        <p14:creationId xmlns:p14="http://schemas.microsoft.com/office/powerpoint/2010/main" val="5450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202" y="594911"/>
            <a:ext cx="31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An ingenious idea: Epicycles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6824" y="5087403"/>
            <a:ext cx="5686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Two circles!</a:t>
            </a:r>
          </a:p>
          <a:p>
            <a:pPr algn="ctr"/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The planet executes an orbit (epicycle) around a point</a:t>
            </a:r>
          </a:p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This point executes an orbit (deferent) around Earth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159000"/>
            <a:ext cx="4127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702" y="594911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Sophistications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196" y="5340791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Sometimes more epicycles were </a:t>
            </a: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needed </a:t>
            </a:r>
          </a:p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to accurately predict the position of the planets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16" y="1217517"/>
            <a:ext cx="5511341" cy="37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4222" y="594911"/>
            <a:ext cx="305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Sophistications: The Equant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24" y="5340791"/>
            <a:ext cx="7699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Earth is at an “eccentric” point, off the center of the deferent.</a:t>
            </a:r>
          </a:p>
          <a:p>
            <a:pPr algn="ctr"/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The center of the epicycle moves with constant speed around the Equant.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5" y="1245910"/>
            <a:ext cx="4373730" cy="38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903" y="594911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Why does the geocentric model work?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5070"/>
            <a:ext cx="9144000" cy="22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903" y="594911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Why does the geocentric model 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16000"/>
            <a:ext cx="6705600" cy="482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6511" y="609049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Epicycles!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4549" y="6090492"/>
            <a:ext cx="148727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903" y="594911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Why does the geocentric model 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90" y="3556177"/>
            <a:ext cx="4053991" cy="291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3651978"/>
            <a:ext cx="3126752" cy="2726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70" y="1269958"/>
            <a:ext cx="6235393" cy="1524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4514" y="2387345"/>
            <a:ext cx="6124754" cy="242202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4514" y="1161701"/>
            <a:ext cx="6053454" cy="464424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4170" y="1161701"/>
            <a:ext cx="420344" cy="1633256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33794" y="1387709"/>
            <a:ext cx="337410" cy="1124088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8038" y="1284191"/>
            <a:ext cx="3517351" cy="1322698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94958" y="1560469"/>
            <a:ext cx="341212" cy="82687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82098" y="260688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Equant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6613" y="260558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Epicycles</a:t>
            </a:r>
          </a:p>
        </p:txBody>
      </p:sp>
    </p:spTree>
    <p:extLst>
      <p:ext uri="{BB962C8B-B14F-4D97-AF65-F5344CB8AC3E}">
        <p14:creationId xmlns:p14="http://schemas.microsoft.com/office/powerpoint/2010/main" val="17495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295" y="594911"/>
            <a:ext cx="240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The geocentric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95" y="3193149"/>
            <a:ext cx="3374593" cy="348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70" y="1269958"/>
            <a:ext cx="6235393" cy="1524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4514" y="2387345"/>
            <a:ext cx="6124754" cy="242202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4514" y="1161701"/>
            <a:ext cx="6053454" cy="464424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4170" y="1161701"/>
            <a:ext cx="420344" cy="1633256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33794" y="1387709"/>
            <a:ext cx="337410" cy="1124088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8038" y="1284191"/>
            <a:ext cx="3517351" cy="1322698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94958" y="1560469"/>
            <a:ext cx="341212" cy="82687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2098" y="260688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Equant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6613" y="260558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Epicycles</a:t>
            </a:r>
          </a:p>
        </p:txBody>
      </p:sp>
    </p:spTree>
    <p:extLst>
      <p:ext uri="{BB962C8B-B14F-4D97-AF65-F5344CB8AC3E}">
        <p14:creationId xmlns:p14="http://schemas.microsoft.com/office/powerpoint/2010/main" val="17894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45" y="1454226"/>
            <a:ext cx="6967590" cy="4686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3731" y="594911"/>
            <a:ext cx="207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Raphael’s 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School of Athens</a:t>
            </a:r>
            <a:endParaRPr lang="en-US" b="1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1765" y="594911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Aristotle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32" y="1466490"/>
            <a:ext cx="3260694" cy="45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7" y="2200934"/>
            <a:ext cx="3969854" cy="223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73" y="2200934"/>
            <a:ext cx="3800170" cy="21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30" y="1431984"/>
            <a:ext cx="4821148" cy="5270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4886" y="508647"/>
            <a:ext cx="9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Aether</a:t>
            </a:r>
            <a:endParaRPr lang="en-US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47" y="1328468"/>
            <a:ext cx="5068888" cy="5201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7510" y="508647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The celestial sphere</a:t>
            </a:r>
          </a:p>
        </p:txBody>
      </p:sp>
    </p:spTree>
    <p:extLst>
      <p:ext uri="{BB962C8B-B14F-4D97-AF65-F5344CB8AC3E}">
        <p14:creationId xmlns:p14="http://schemas.microsoft.com/office/powerpoint/2010/main" val="1872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503" y="508647"/>
            <a:ext cx="304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Evidence for </a:t>
            </a:r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Geocentrism</a:t>
            </a:r>
            <a:endParaRPr lang="en-US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503" y="508647"/>
            <a:ext cx="304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Evidence for </a:t>
            </a:r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Geocentrism</a:t>
            </a:r>
            <a:endParaRPr lang="en-US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54" y="1336430"/>
            <a:ext cx="4917291" cy="4958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053" y="1487523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If the Earth moved,</a:t>
            </a:r>
          </a:p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the stars would </a:t>
            </a:r>
          </a:p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how a parallax.</a:t>
            </a:r>
          </a:p>
        </p:txBody>
      </p:sp>
    </p:spTree>
    <p:extLst>
      <p:ext uri="{BB962C8B-B14F-4D97-AF65-F5344CB8AC3E}">
        <p14:creationId xmlns:p14="http://schemas.microsoft.com/office/powerpoint/2010/main" val="6588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64" y="1269043"/>
            <a:ext cx="3669224" cy="4395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702" y="594911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Ptolemy </a:t>
            </a:r>
          </a:p>
        </p:txBody>
      </p:sp>
    </p:spTree>
    <p:extLst>
      <p:ext uri="{BB962C8B-B14F-4D97-AF65-F5344CB8AC3E}">
        <p14:creationId xmlns:p14="http://schemas.microsoft.com/office/powerpoint/2010/main" val="4711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190</Words>
  <Application>Microsoft Macintosh PowerPoint</Application>
  <PresentationFormat>On-screen Show (4:3)</PresentationFormat>
  <Paragraphs>46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Helvetica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 Lyra</cp:lastModifiedBy>
  <cp:revision>154</cp:revision>
  <dcterms:created xsi:type="dcterms:W3CDTF">2015-08-22T17:15:14Z</dcterms:created>
  <dcterms:modified xsi:type="dcterms:W3CDTF">2016-12-02T01:10:45Z</dcterms:modified>
</cp:coreProperties>
</file>