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8" r:id="rId9"/>
    <p:sldId id="267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67"/>
    <p:restoredTop sz="92897"/>
  </p:normalViewPr>
  <p:slideViewPr>
    <p:cSldViewPr snapToGrid="0" snapToObjects="1">
      <p:cViewPr varScale="1">
        <p:scale>
          <a:sx n="84" d="100"/>
          <a:sy n="84" d="100"/>
        </p:scale>
        <p:origin x="72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3D272-0730-AE44-87C2-335CA2EEA2CD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8AB6-43BD-9F4D-A64A-677992F826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19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78AB6-43BD-9F4D-A64A-677992F826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39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750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4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4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82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2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301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77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00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7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0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2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9C937-7E80-CD44-AE82-4FAEB25FD917}" type="datetimeFigureOut">
              <a:rPr lang="en-US" smtClean="0"/>
              <a:t>11/29/16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6BD70-40E0-C343-804D-AFA6B048A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5" y="221226"/>
            <a:ext cx="9105815" cy="64406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11" y="720229"/>
            <a:ext cx="914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FF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Mathematical Methods in Physics I</a:t>
            </a:r>
            <a:endParaRPr lang="en-US" sz="4000" b="1" i="1" dirty="0">
              <a:solidFill>
                <a:srgbClr val="FF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9412" y="2146497"/>
            <a:ext cx="4929043" cy="181588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Prof Wladimir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elvetica"/>
                <a:cs typeface="Helvetica"/>
              </a:rPr>
              <a:t>Lyra</a:t>
            </a:r>
            <a:endParaRPr lang="en-US" sz="2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"/>
              <a:cs typeface="Helvetica"/>
            </a:endParaRP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Live Oak, 1119-G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Office Hours: Tue 2:30pm-3:30pm</a:t>
            </a:r>
          </a:p>
          <a:p>
            <a:pPr algn="ctr"/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"/>
                <a:cs typeface="Helvetica"/>
              </a:rPr>
              <a:t>Class hours: Tue/Thu 3:30pm-4:15pm</a:t>
            </a:r>
          </a:p>
        </p:txBody>
      </p:sp>
      <p:pic>
        <p:nvPicPr>
          <p:cNvPr id="2" name="Picture 1" descr="200px-CSUNS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009" y="4260925"/>
            <a:ext cx="254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1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04900"/>
            <a:ext cx="76073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4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77" y="1600200"/>
            <a:ext cx="6009046" cy="4525963"/>
          </a:xfrm>
        </p:spPr>
      </p:pic>
    </p:spTree>
    <p:extLst>
      <p:ext uri="{BB962C8B-B14F-4D97-AF65-F5344CB8AC3E}">
        <p14:creationId xmlns:p14="http://schemas.microsoft.com/office/powerpoint/2010/main" val="168110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794" y="1600200"/>
            <a:ext cx="4642411" cy="4525963"/>
          </a:xfrm>
        </p:spPr>
      </p:pic>
    </p:spTree>
    <p:extLst>
      <p:ext uri="{BB962C8B-B14F-4D97-AF65-F5344CB8AC3E}">
        <p14:creationId xmlns:p14="http://schemas.microsoft.com/office/powerpoint/2010/main" val="210832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89" y="1539240"/>
            <a:ext cx="8474467" cy="4617720"/>
          </a:xfrm>
        </p:spPr>
      </p:pic>
    </p:spTree>
    <p:extLst>
      <p:ext uri="{BB962C8B-B14F-4D97-AF65-F5344CB8AC3E}">
        <p14:creationId xmlns:p14="http://schemas.microsoft.com/office/powerpoint/2010/main" val="108137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0" y="2078831"/>
            <a:ext cx="5588000" cy="3568700"/>
          </a:xfrm>
        </p:spPr>
      </p:pic>
    </p:spTree>
    <p:extLst>
      <p:ext uri="{BB962C8B-B14F-4D97-AF65-F5344CB8AC3E}">
        <p14:creationId xmlns:p14="http://schemas.microsoft.com/office/powerpoint/2010/main" val="20100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649224"/>
            <a:ext cx="7071360" cy="565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1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32" y="1600200"/>
            <a:ext cx="7873935" cy="4525963"/>
          </a:xfrm>
        </p:spPr>
      </p:pic>
    </p:spTree>
    <p:extLst>
      <p:ext uri="{BB962C8B-B14F-4D97-AF65-F5344CB8AC3E}">
        <p14:creationId xmlns:p14="http://schemas.microsoft.com/office/powerpoint/2010/main" val="17220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939800"/>
            <a:ext cx="58039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8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333500"/>
            <a:ext cx="49530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5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1300"/>
            <a:ext cx="9144000" cy="382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1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98148"/>
            <a:ext cx="8229600" cy="2330067"/>
          </a:xfrm>
        </p:spPr>
      </p:pic>
    </p:spTree>
    <p:extLst>
      <p:ext uri="{BB962C8B-B14F-4D97-AF65-F5344CB8AC3E}">
        <p14:creationId xmlns:p14="http://schemas.microsoft.com/office/powerpoint/2010/main" val="55290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180" y="1600200"/>
            <a:ext cx="6221640" cy="4525963"/>
          </a:xfrm>
        </p:spPr>
      </p:pic>
    </p:spTree>
    <p:extLst>
      <p:ext uri="{BB962C8B-B14F-4D97-AF65-F5344CB8AC3E}">
        <p14:creationId xmlns:p14="http://schemas.microsoft.com/office/powerpoint/2010/main" val="530036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23</Words>
  <Application>Microsoft Macintosh PowerPoint</Application>
  <PresentationFormat>On-screen Show (4:3)</PresentationFormat>
  <Paragraphs>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Helvetica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Wladimir</dc:creator>
  <cp:lastModifiedBy>Wladimir Lyra</cp:lastModifiedBy>
  <cp:revision>147</cp:revision>
  <dcterms:created xsi:type="dcterms:W3CDTF">2015-08-22T17:15:14Z</dcterms:created>
  <dcterms:modified xsi:type="dcterms:W3CDTF">2016-11-29T23:31:37Z</dcterms:modified>
</cp:coreProperties>
</file>