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65" r:id="rId3"/>
    <p:sldId id="266" r:id="rId4"/>
    <p:sldId id="269" r:id="rId5"/>
    <p:sldId id="267" r:id="rId6"/>
    <p:sldId id="268" r:id="rId7"/>
    <p:sldId id="270" r:id="rId8"/>
    <p:sldId id="273" r:id="rId9"/>
    <p:sldId id="259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8667"/>
    <p:restoredTop sz="92897"/>
  </p:normalViewPr>
  <p:slideViewPr>
    <p:cSldViewPr snapToGrid="0" snapToObjects="1">
      <p:cViewPr varScale="1">
        <p:scale>
          <a:sx n="84" d="100"/>
          <a:sy n="84" d="100"/>
        </p:scale>
        <p:origin x="72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3D272-0730-AE44-87C2-335CA2EEA2CD}" type="datetimeFigureOut">
              <a:rPr lang="en-US" smtClean="0"/>
              <a:t>12/8/16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78AB6-43BD-9F4D-A64A-677992F826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91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878AB6-43BD-9F4D-A64A-677992F826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92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50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34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847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532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01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877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70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7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02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0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9C937-7E80-CD44-AE82-4FAEB25FD917}" type="datetimeFigureOut">
              <a:rPr lang="en-US" smtClean="0"/>
              <a:t>12/8/16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6BD70-40E0-C343-804D-AFA6B048A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1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4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Relationship Id="rId3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85" y="221226"/>
            <a:ext cx="9105815" cy="644069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11" y="720229"/>
            <a:ext cx="9140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 smtClean="0">
                <a:solidFill>
                  <a:srgbClr val="FF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Mathematical Methods in Physics I</a:t>
            </a:r>
            <a:endParaRPr lang="en-US" sz="4000" b="1" i="1" dirty="0">
              <a:solidFill>
                <a:srgbClr val="FF66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Helvetica"/>
              <a:cs typeface="Helvetic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79412" y="2146497"/>
            <a:ext cx="4929043" cy="181588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Prof Wladimir </a:t>
            </a:r>
            <a:r>
              <a:rPr lang="en-US" sz="2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elvetica"/>
                <a:cs typeface="Helvetica"/>
              </a:rPr>
              <a:t>Lyra</a:t>
            </a:r>
            <a:endParaRPr lang="en-US" sz="28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endParaRPr lang="en-US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elvetica"/>
              <a:cs typeface="Helvetica"/>
            </a:endParaRP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Live Oak, 1119-G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Office Hours: Tue 2:30pm-3:30pm</a:t>
            </a:r>
          </a:p>
          <a:p>
            <a:pPr algn="ctr"/>
            <a:r>
              <a:rPr lang="en-US" sz="2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elvetica"/>
                <a:cs typeface="Helvetica"/>
              </a:rPr>
              <a:t>Class hours: Tue/Thu 3:30pm-4:15pm</a:t>
            </a:r>
          </a:p>
        </p:txBody>
      </p:sp>
      <p:pic>
        <p:nvPicPr>
          <p:cNvPr id="2" name="Picture 1" descr="200px-CSUNS.sv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009" y="4260925"/>
            <a:ext cx="25400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63" y="2485698"/>
            <a:ext cx="4603530" cy="230176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38" y="4593022"/>
            <a:ext cx="4529956" cy="22649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703" y="583327"/>
            <a:ext cx="4409089" cy="22045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674069" y="1686912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 harmonics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74069" y="3373822"/>
            <a:ext cx="1452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25 harmonics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57049" y="535617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125 harmonics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136636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Helvetica" charset="0"/>
                <a:ea typeface="Helvetica" charset="0"/>
                <a:cs typeface="Helvetica" charset="0"/>
              </a:rPr>
              <a:t>Gibbs phenomenon</a:t>
            </a:r>
            <a:endParaRPr lang="en-US" b="1" dirty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47" y="956441"/>
            <a:ext cx="8478345" cy="5087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837" y="742293"/>
            <a:ext cx="6892597" cy="548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662" y="0"/>
            <a:ext cx="6134100" cy="203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79" y="3013403"/>
            <a:ext cx="6872066" cy="278830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2824" y="3013403"/>
            <a:ext cx="4238414" cy="280889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6"/>
          <p:cNvSpPr/>
          <p:nvPr/>
        </p:nvSpPr>
        <p:spPr>
          <a:xfrm>
            <a:off x="185351" y="2866768"/>
            <a:ext cx="4226011" cy="3311610"/>
          </a:xfrm>
          <a:prstGeom prst="rect">
            <a:avLst/>
          </a:prstGeom>
          <a:noFill/>
          <a:ln w="34925">
            <a:solidFill>
              <a:srgbClr val="00B05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28712" y="2866768"/>
            <a:ext cx="4226011" cy="3311610"/>
          </a:xfrm>
          <a:prstGeom prst="rect">
            <a:avLst/>
          </a:prstGeom>
          <a:noFill/>
          <a:ln w="34925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82885" y="2452069"/>
            <a:ext cx="630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Even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6560" y="2452069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Odd</a:t>
            </a:r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37" y="2343944"/>
            <a:ext cx="6715125" cy="3038475"/>
          </a:xfrm>
        </p:spPr>
      </p:pic>
    </p:spTree>
    <p:extLst>
      <p:ext uri="{BB962C8B-B14F-4D97-AF65-F5344CB8AC3E}">
        <p14:creationId xmlns:p14="http://schemas.microsoft.com/office/powerpoint/2010/main" val="11363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058" y="1600200"/>
            <a:ext cx="5879883" cy="4525963"/>
          </a:xfrm>
        </p:spPr>
      </p:pic>
    </p:spTree>
    <p:extLst>
      <p:ext uri="{BB962C8B-B14F-4D97-AF65-F5344CB8AC3E}">
        <p14:creationId xmlns:p14="http://schemas.microsoft.com/office/powerpoint/2010/main" val="123038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1583" y="1600200"/>
            <a:ext cx="6080834" cy="4525963"/>
          </a:xfrm>
        </p:spPr>
      </p:pic>
    </p:spTree>
    <p:extLst>
      <p:ext uri="{BB962C8B-B14F-4D97-AF65-F5344CB8AC3E}">
        <p14:creationId xmlns:p14="http://schemas.microsoft.com/office/powerpoint/2010/main" val="13280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9430" y="1600200"/>
            <a:ext cx="5965139" cy="4525963"/>
          </a:xfrm>
        </p:spPr>
      </p:pic>
    </p:spTree>
    <p:extLst>
      <p:ext uri="{BB962C8B-B14F-4D97-AF65-F5344CB8AC3E}">
        <p14:creationId xmlns:p14="http://schemas.microsoft.com/office/powerpoint/2010/main" val="83417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837" y="1600200"/>
            <a:ext cx="5940326" cy="4525963"/>
          </a:xfrm>
        </p:spPr>
      </p:pic>
    </p:spTree>
    <p:extLst>
      <p:ext uri="{BB962C8B-B14F-4D97-AF65-F5344CB8AC3E}">
        <p14:creationId xmlns:p14="http://schemas.microsoft.com/office/powerpoint/2010/main" val="89591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004" y="1783081"/>
            <a:ext cx="4297996" cy="3261043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323" y="1783081"/>
            <a:ext cx="4280119" cy="3261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14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041" y="136635"/>
            <a:ext cx="5433171" cy="335769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19" y="3857297"/>
            <a:ext cx="6779909" cy="287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6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4863</TotalTime>
  <Words>33</Words>
  <Application>Microsoft Macintosh PowerPoint</Application>
  <PresentationFormat>On-screen Show (4:3)</PresentationFormat>
  <Paragraphs>13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Wladimir</dc:creator>
  <cp:lastModifiedBy>Wladimir Lyra</cp:lastModifiedBy>
  <cp:revision>143</cp:revision>
  <dcterms:created xsi:type="dcterms:W3CDTF">2015-08-22T17:15:14Z</dcterms:created>
  <dcterms:modified xsi:type="dcterms:W3CDTF">2016-12-09T00:34:25Z</dcterms:modified>
</cp:coreProperties>
</file>