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9" r:id="rId5"/>
    <p:sldId id="267" r:id="rId6"/>
    <p:sldId id="268" r:id="rId7"/>
    <p:sldId id="270" r:id="rId8"/>
    <p:sldId id="273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67"/>
    <p:restoredTop sz="92897"/>
  </p:normalViewPr>
  <p:slideViewPr>
    <p:cSldViewPr snapToGrid="0" snapToObjects="1">
      <p:cViewPr varScale="1">
        <p:scale>
          <a:sx n="84" d="100"/>
          <a:sy n="84" d="100"/>
        </p:scale>
        <p:origin x="7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3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63" y="2485698"/>
            <a:ext cx="4603530" cy="23017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8" y="4593022"/>
            <a:ext cx="4529956" cy="2264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03" y="583327"/>
            <a:ext cx="4409089" cy="2204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4069" y="1686912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harmonics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74069" y="3373822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harmonics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7049" y="535617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 harmonics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366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Gibbs phenomenon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47" y="956441"/>
            <a:ext cx="8478345" cy="50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37" y="742293"/>
            <a:ext cx="6892597" cy="548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662" y="0"/>
            <a:ext cx="6134100" cy="203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" y="3013403"/>
            <a:ext cx="6872066" cy="2788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24" y="3013403"/>
            <a:ext cx="4238414" cy="28088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185351" y="2866768"/>
            <a:ext cx="4226011" cy="3311610"/>
          </a:xfrm>
          <a:prstGeom prst="rect">
            <a:avLst/>
          </a:prstGeom>
          <a:noFill/>
          <a:ln w="3492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8712" y="2866768"/>
            <a:ext cx="4226011" cy="3311610"/>
          </a:xfrm>
          <a:prstGeom prst="rect">
            <a:avLst/>
          </a:prstGeom>
          <a:noFill/>
          <a:ln w="3492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2885" y="2452069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Even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6560" y="245206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Odd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2343944"/>
            <a:ext cx="6715125" cy="3038475"/>
          </a:xfrm>
        </p:spPr>
      </p:pic>
    </p:spTree>
    <p:extLst>
      <p:ext uri="{BB962C8B-B14F-4D97-AF65-F5344CB8AC3E}">
        <p14:creationId xmlns:p14="http://schemas.microsoft.com/office/powerpoint/2010/main" val="11363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58" y="1600200"/>
            <a:ext cx="5879883" cy="4525963"/>
          </a:xfrm>
        </p:spPr>
      </p:pic>
    </p:spTree>
    <p:extLst>
      <p:ext uri="{BB962C8B-B14F-4D97-AF65-F5344CB8AC3E}">
        <p14:creationId xmlns:p14="http://schemas.microsoft.com/office/powerpoint/2010/main" val="12303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583" y="1600200"/>
            <a:ext cx="6080834" cy="4525963"/>
          </a:xfrm>
        </p:spPr>
      </p:pic>
    </p:spTree>
    <p:extLst>
      <p:ext uri="{BB962C8B-B14F-4D97-AF65-F5344CB8AC3E}">
        <p14:creationId xmlns:p14="http://schemas.microsoft.com/office/powerpoint/2010/main" val="1328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30" y="1600200"/>
            <a:ext cx="5965139" cy="4525963"/>
          </a:xfrm>
        </p:spPr>
      </p:pic>
    </p:spTree>
    <p:extLst>
      <p:ext uri="{BB962C8B-B14F-4D97-AF65-F5344CB8AC3E}">
        <p14:creationId xmlns:p14="http://schemas.microsoft.com/office/powerpoint/2010/main" val="8341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837" y="1600200"/>
            <a:ext cx="5940326" cy="4525963"/>
          </a:xfrm>
        </p:spPr>
      </p:pic>
    </p:spTree>
    <p:extLst>
      <p:ext uri="{BB962C8B-B14F-4D97-AF65-F5344CB8AC3E}">
        <p14:creationId xmlns:p14="http://schemas.microsoft.com/office/powerpoint/2010/main" val="8959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04" y="1783081"/>
            <a:ext cx="4297996" cy="3261043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23" y="1783081"/>
            <a:ext cx="4280119" cy="32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41" y="136635"/>
            <a:ext cx="5433171" cy="3357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19" y="3857297"/>
            <a:ext cx="6779909" cy="287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33</Words>
  <Application>Microsoft Macintosh PowerPoint</Application>
  <PresentationFormat>On-screen Show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143</cp:revision>
  <dcterms:created xsi:type="dcterms:W3CDTF">2015-08-22T17:15:14Z</dcterms:created>
  <dcterms:modified xsi:type="dcterms:W3CDTF">2016-12-09T00:34:25Z</dcterms:modified>
</cp:coreProperties>
</file>