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/>
    <p:restoredTop sz="92764"/>
  </p:normalViewPr>
  <p:slideViewPr>
    <p:cSldViewPr snapToGrid="0" snapToObjects="1">
      <p:cViewPr varScale="1">
        <p:scale>
          <a:sx n="85" d="100"/>
          <a:sy n="85" d="100"/>
        </p:scale>
        <p:origin x="6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3D272-0730-AE44-87C2-335CA2EEA2CD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78AB6-43BD-9F4D-A64A-677992F82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91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B6-43BD-9F4D-A64A-677992F826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9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5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4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7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0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7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0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2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9C937-7E80-CD44-AE82-4FAEB25FD917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1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5" y="221226"/>
            <a:ext cx="9105815" cy="64406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11" y="720229"/>
            <a:ext cx="914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Mathematical Methods in Physics I</a:t>
            </a:r>
            <a:endParaRPr lang="en-US" sz="4000" b="1" i="1" dirty="0">
              <a:solidFill>
                <a:srgbClr val="FF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9412" y="2146497"/>
            <a:ext cx="4929043" cy="181588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Prof Wladimir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Lyra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Live Oak, 1119-G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Office Hours: Tue 2:30pm-3:30pm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Class hours: Tue/Thu 3:30pm-4:15pm</a:t>
            </a:r>
          </a:p>
        </p:txBody>
      </p:sp>
      <p:pic>
        <p:nvPicPr>
          <p:cNvPr id="2" name="Picture 1" descr="200px-CSUNS.sv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009" y="4260925"/>
            <a:ext cx="2540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9469" y="2143593"/>
            <a:ext cx="65453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f</a:t>
            </a:r>
            <a:r>
              <a:rPr lang="en-US" i="1" dirty="0" smtClean="0">
                <a:latin typeface="Helvetica" charset="0"/>
                <a:ea typeface="Helvetica" charset="0"/>
                <a:cs typeface="Helvetica" charset="0"/>
              </a:rPr>
              <a:t>(x) =    c  </a:t>
            </a:r>
          </a:p>
          <a:p>
            <a:endParaRPr lang="en-US" i="1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i="1" dirty="0" smtClean="0">
                <a:latin typeface="Helvetica" charset="0"/>
                <a:ea typeface="Helvetica" charset="0"/>
                <a:cs typeface="Helvetica" charset="0"/>
              </a:rPr>
              <a:t>        + a1 cos(x) + a2 cos(2x) + a3 cos(3x) + a4 cos(4x) + </a:t>
            </a:r>
            <a:r>
              <a:rPr lang="is-IS" i="1" dirty="0" smtClean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n-US" i="1" dirty="0" smtClean="0">
                <a:latin typeface="Helvetica" charset="0"/>
                <a:ea typeface="Helvetica" charset="0"/>
                <a:cs typeface="Helvetica" charset="0"/>
              </a:rPr>
              <a:t> </a:t>
            </a:r>
          </a:p>
          <a:p>
            <a:endParaRPr lang="en-US" i="1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i="1" dirty="0" smtClean="0">
                <a:latin typeface="Helvetica" charset="0"/>
                <a:ea typeface="Helvetica" charset="0"/>
                <a:cs typeface="Helvetica" charset="0"/>
              </a:rPr>
              <a:t>         + b1 sin(x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) + </a:t>
            </a:r>
            <a:r>
              <a:rPr lang="en-US" i="1" dirty="0" smtClean="0">
                <a:latin typeface="Helvetica" charset="0"/>
                <a:ea typeface="Helvetica" charset="0"/>
                <a:cs typeface="Helvetica" charset="0"/>
              </a:rPr>
              <a:t>b2 sin(2x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) + </a:t>
            </a:r>
            <a:r>
              <a:rPr lang="en-US" i="1" dirty="0" smtClean="0">
                <a:latin typeface="Helvetica" charset="0"/>
                <a:ea typeface="Helvetica" charset="0"/>
                <a:cs typeface="Helvetica" charset="0"/>
              </a:rPr>
              <a:t>b3 sin(3x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) + </a:t>
            </a:r>
            <a:r>
              <a:rPr lang="en-US" i="1" dirty="0" smtClean="0">
                <a:latin typeface="Helvetica" charset="0"/>
                <a:ea typeface="Helvetica" charset="0"/>
                <a:cs typeface="Helvetica" charset="0"/>
              </a:rPr>
              <a:t>b4 sin(4x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) + </a:t>
            </a:r>
            <a:r>
              <a:rPr lang="is-IS" i="1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22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4694</TotalTime>
  <Words>65</Words>
  <Application>Microsoft Macintosh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Helvetica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Wladimir</dc:creator>
  <cp:lastModifiedBy>Wladimir Lyra</cp:lastModifiedBy>
  <cp:revision>134</cp:revision>
  <dcterms:created xsi:type="dcterms:W3CDTF">2015-08-22T17:15:14Z</dcterms:created>
  <dcterms:modified xsi:type="dcterms:W3CDTF">2016-11-10T22:11:06Z</dcterms:modified>
</cp:coreProperties>
</file>