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135"/>
    <p:restoredTop sz="92762"/>
  </p:normalViewPr>
  <p:slideViewPr>
    <p:cSldViewPr snapToGrid="0" snapToObjects="1">
      <p:cViewPr varScale="1">
        <p:scale>
          <a:sx n="55" d="100"/>
          <a:sy n="55" d="100"/>
        </p:scale>
        <p:origin x="200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15250" cy="68580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031631" y="257908"/>
            <a:ext cx="6986954" cy="6330461"/>
          </a:xfrm>
          <a:prstGeom prst="hexagon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10092" y="257908"/>
            <a:ext cx="184731" cy="36933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effectLst>
            <a:outerShdw blurRad="50800" dist="50800" dir="5400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0092" y="257908"/>
            <a:ext cx="184731" cy="36933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effectLst>
            <a:outerShdw blurRad="50800" dist="50800" dir="5400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5200"/>
            <a:ext cx="79248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0092" y="257908"/>
            <a:ext cx="184731" cy="369332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effectLst>
            <a:outerShdw blurRad="50800" dist="50800" dir="5400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5" y="627239"/>
            <a:ext cx="7313007" cy="54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0862"/>
            <a:ext cx="8229600" cy="4084639"/>
          </a:xfrm>
        </p:spPr>
      </p:pic>
    </p:spTree>
    <p:extLst>
      <p:ext uri="{BB962C8B-B14F-4D97-AF65-F5344CB8AC3E}">
        <p14:creationId xmlns:p14="http://schemas.microsoft.com/office/powerpoint/2010/main" val="3901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" y="1600200"/>
            <a:ext cx="7518539" cy="4525963"/>
          </a:xfrm>
        </p:spPr>
      </p:pic>
    </p:spTree>
    <p:extLst>
      <p:ext uri="{BB962C8B-B14F-4D97-AF65-F5344CB8AC3E}">
        <p14:creationId xmlns:p14="http://schemas.microsoft.com/office/powerpoint/2010/main" val="19356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82" y="1620521"/>
            <a:ext cx="4104517" cy="40894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4" y="2414967"/>
            <a:ext cx="4153848" cy="25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6" y="447040"/>
            <a:ext cx="7955884" cy="6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14" y="1600200"/>
            <a:ext cx="4553772" cy="4525963"/>
          </a:xfrm>
        </p:spPr>
      </p:pic>
    </p:spTree>
    <p:extLst>
      <p:ext uri="{BB962C8B-B14F-4D97-AF65-F5344CB8AC3E}">
        <p14:creationId xmlns:p14="http://schemas.microsoft.com/office/powerpoint/2010/main" val="146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7" y="476546"/>
            <a:ext cx="6648773" cy="58243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720312" y="1038386"/>
            <a:ext cx="5331417" cy="4231038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72712" y="2414954"/>
            <a:ext cx="3402673" cy="270207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18" y="1600200"/>
            <a:ext cx="5575163" cy="4525963"/>
          </a:xfrm>
        </p:spPr>
      </p:pic>
    </p:spTree>
    <p:extLst>
      <p:ext uri="{BB962C8B-B14F-4D97-AF65-F5344CB8AC3E}">
        <p14:creationId xmlns:p14="http://schemas.microsoft.com/office/powerpoint/2010/main" val="18112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23</Words>
  <Application>Microsoft Macintosh PowerPoint</Application>
  <PresentationFormat>On-screen Show (4:3)</PresentationFormat>
  <Paragraphs>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 Lyra</cp:lastModifiedBy>
  <cp:revision>132</cp:revision>
  <dcterms:created xsi:type="dcterms:W3CDTF">2015-08-22T17:15:14Z</dcterms:created>
  <dcterms:modified xsi:type="dcterms:W3CDTF">2016-11-09T02:16:24Z</dcterms:modified>
</cp:coreProperties>
</file>