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2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/>
    <p:restoredTop sz="94620"/>
  </p:normalViewPr>
  <p:slideViewPr>
    <p:cSldViewPr snapToGrid="0" snapToObjects="1">
      <p:cViewPr varScale="1">
        <p:scale>
          <a:sx n="87" d="100"/>
          <a:sy n="87" d="100"/>
        </p:scale>
        <p:origin x="1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" y="221226"/>
            <a:ext cx="9105815" cy="644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Mathematical Methods in Physics I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412" y="2146497"/>
            <a:ext cx="4929043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Tue 2:30pm-3:30pm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Tue/Thu 3:30pm-4:15pm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2" y="1533833"/>
            <a:ext cx="6862915" cy="5147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20" y="339748"/>
            <a:ext cx="3291757" cy="7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39" y="1322456"/>
            <a:ext cx="3341722" cy="5019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02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Textbook</a:t>
            </a: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02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Course Overview</a:t>
            </a: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5025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Grading</a:t>
            </a:r>
          </a:p>
          <a:p>
            <a:pPr algn="ctr"/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20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</a:rPr>
              <a:t>Homework (1/3)</a:t>
            </a:r>
          </a:p>
          <a:p>
            <a:pPr algn="ctr"/>
            <a:endParaRPr lang="en-US" sz="2000" i="1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</a:rPr>
              <a:t>Midterm (1/3)</a:t>
            </a:r>
          </a:p>
          <a:p>
            <a:pPr algn="ctr"/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2000" i="1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i="1" dirty="0" smtClean="0">
                <a:latin typeface="Helvetica" charset="0"/>
                <a:ea typeface="Helvetica" charset="0"/>
                <a:cs typeface="Helvetica" charset="0"/>
              </a:rPr>
              <a:t>Final exam (1/3)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02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Euler identity</a:t>
            </a: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1" y="2227006"/>
            <a:ext cx="8903661" cy="24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5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67" y="2213747"/>
            <a:ext cx="4263487" cy="2301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57" y="4753368"/>
            <a:ext cx="2556618" cy="1923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65" y="2238136"/>
            <a:ext cx="2372451" cy="2179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" y="271175"/>
            <a:ext cx="2135987" cy="212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81" y="330201"/>
            <a:ext cx="1646290" cy="1603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7" y="2218597"/>
            <a:ext cx="1819014" cy="2147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" y="4417221"/>
            <a:ext cx="2364957" cy="2369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58" y="413381"/>
            <a:ext cx="2703419" cy="1520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90" y="4622560"/>
            <a:ext cx="2057261" cy="2053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21" y="123769"/>
            <a:ext cx="2860371" cy="1774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161" y="2283895"/>
            <a:ext cx="3013000" cy="22438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9" y="4830949"/>
            <a:ext cx="3365236" cy="18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939800"/>
            <a:ext cx="3708400" cy="497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02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Taylor series of </a:t>
            </a:r>
            <a:r>
              <a:rPr lang="en-US" sz="2000" b="1" i="1" dirty="0" err="1" smtClean="0">
                <a:latin typeface="Helvetica" charset="0"/>
                <a:ea typeface="Helvetica" charset="0"/>
                <a:cs typeface="Helvetica" charset="0"/>
              </a:rPr>
              <a:t>exp</a:t>
            </a:r>
            <a:r>
              <a:rPr lang="en-US" sz="2000" b="1" i="1" dirty="0" smtClean="0">
                <a:latin typeface="Helvetica" charset="0"/>
                <a:ea typeface="Helvetica" charset="0"/>
                <a:cs typeface="Helvetica" charset="0"/>
              </a:rPr>
              <a:t>(x)</a:t>
            </a:r>
            <a:endParaRPr lang="en-US" sz="2000" b="1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8" y="1018832"/>
            <a:ext cx="5022063" cy="4895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02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Taylor series of </a:t>
            </a:r>
            <a:r>
              <a:rPr lang="en-US" sz="2000" b="1" i="1" dirty="0" smtClean="0">
                <a:latin typeface="Helvetica" charset="0"/>
                <a:ea typeface="Helvetica" charset="0"/>
                <a:cs typeface="Helvetica" charset="0"/>
              </a:rPr>
              <a:t>sin(x)</a:t>
            </a:r>
            <a:endParaRPr lang="en-US" sz="20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0426" y="2467897"/>
            <a:ext cx="37510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sz="2000" b="1" i="1" dirty="0" smtClean="0">
                <a:latin typeface="Helvetica" charset="0"/>
                <a:ea typeface="Helvetica" charset="0"/>
                <a:cs typeface="Helvetica" charset="0"/>
              </a:rPr>
              <a:t>in(x)</a:t>
            </a:r>
          </a:p>
          <a:p>
            <a:pPr algn="ctr"/>
            <a:endParaRPr lang="en-US" sz="2000" b="1" i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Terms up to</a:t>
            </a:r>
          </a:p>
          <a:p>
            <a:pPr algn="ctr"/>
            <a:endParaRPr lang="en-US" sz="1400" b="1" dirty="0" smtClean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</a:p>
          <a:p>
            <a:pPr algn="ctr"/>
            <a:r>
              <a:rPr lang="en-US" sz="1400" b="1" dirty="0" smtClean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3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5</a:t>
            </a:r>
          </a:p>
          <a:p>
            <a:pPr algn="ctr"/>
            <a:r>
              <a:rPr lang="en-US" sz="1400" b="1" dirty="0" smtClean="0">
                <a:solidFill>
                  <a:srgbClr val="92D050"/>
                </a:solidFill>
                <a:latin typeface="Helvetica" charset="0"/>
                <a:ea typeface="Helvetica" charset="0"/>
                <a:cs typeface="Helvetica" charset="0"/>
              </a:rPr>
              <a:t>7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9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11</a:t>
            </a:r>
          </a:p>
          <a:p>
            <a:pPr algn="ctr"/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13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64</Words>
  <Application>Microsoft Macintosh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 Lyra</cp:lastModifiedBy>
  <cp:revision>80</cp:revision>
  <dcterms:created xsi:type="dcterms:W3CDTF">2015-08-22T17:15:14Z</dcterms:created>
  <dcterms:modified xsi:type="dcterms:W3CDTF">2016-08-31T00:42:46Z</dcterms:modified>
</cp:coreProperties>
</file>