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4" r:id="rId4"/>
    <p:sldId id="257" r:id="rId5"/>
    <p:sldId id="258" r:id="rId6"/>
    <p:sldId id="259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541"/>
  </p:normalViewPr>
  <p:slideViewPr>
    <p:cSldViewPr snapToGrid="0" snapToObjects="1">
      <p:cViewPr varScale="1">
        <p:scale>
          <a:sx n="124" d="100"/>
          <a:sy n="124" d="100"/>
        </p:scale>
        <p:origin x="8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3D272-0730-AE44-87C2-335CA2EEA2CD}" type="datetimeFigureOut">
              <a:rPr lang="en-US" smtClean="0"/>
              <a:t>1/11/17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8AB6-43BD-9F4D-A64A-677992F8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9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78AB6-43BD-9F4D-A64A-677992F826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4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3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0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7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2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C937-7E80-CD44-AE82-4FAEB25FD917}" type="datetimeFigureOut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" y="221226"/>
            <a:ext cx="9105815" cy="6440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1" y="720229"/>
            <a:ext cx="914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Mathematical Methods in Physics I</a:t>
            </a:r>
            <a:endParaRPr lang="en-US" sz="4000" b="1" i="1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9412" y="2146497"/>
            <a:ext cx="4929043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Prof Wladimir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Lyra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Live Oak, 1119-G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Office Hours: Tue 2:30pm-3:30pm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Class hours: Tue/Thu 3:30pm-4:15pm</a:t>
            </a:r>
          </a:p>
        </p:txBody>
      </p:sp>
      <p:pic>
        <p:nvPicPr>
          <p:cNvPr id="2" name="Picture 1" descr="200px-CSUNS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09" y="4260925"/>
            <a:ext cx="2540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0" y="1319671"/>
            <a:ext cx="7153729" cy="5126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8286" y="82731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os z = cos (x+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iy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)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901700"/>
            <a:ext cx="6742176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355600"/>
            <a:ext cx="85598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65100"/>
            <a:ext cx="84709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8300"/>
            <a:ext cx="79248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89" y="1219198"/>
            <a:ext cx="7374551" cy="5066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4961" y="391885"/>
            <a:ext cx="1634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Tangent plane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4285</TotalTime>
  <Words>34</Words>
  <Application>Microsoft Macintosh PowerPoint</Application>
  <PresentationFormat>On-screen Show (4:3)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Wladimir</dc:creator>
  <cp:lastModifiedBy>Lyra, Wladimir</cp:lastModifiedBy>
  <cp:revision>127</cp:revision>
  <dcterms:created xsi:type="dcterms:W3CDTF">2015-08-22T17:15:14Z</dcterms:created>
  <dcterms:modified xsi:type="dcterms:W3CDTF">2017-01-12T01:17:22Z</dcterms:modified>
</cp:coreProperties>
</file>