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64" r:id="rId5"/>
    <p:sldId id="258" r:id="rId6"/>
    <p:sldId id="271" r:id="rId7"/>
    <p:sldId id="270" r:id="rId8"/>
    <p:sldId id="276" r:id="rId9"/>
    <p:sldId id="279" r:id="rId10"/>
    <p:sldId id="275" r:id="rId11"/>
    <p:sldId id="280" r:id="rId12"/>
    <p:sldId id="283" r:id="rId13"/>
    <p:sldId id="284" r:id="rId14"/>
    <p:sldId id="285" r:id="rId15"/>
    <p:sldId id="274" r:id="rId16"/>
    <p:sldId id="286" r:id="rId17"/>
    <p:sldId id="277" r:id="rId18"/>
    <p:sldId id="278" r:id="rId19"/>
    <p:sldId id="288" r:id="rId20"/>
    <p:sldId id="265" r:id="rId21"/>
    <p:sldId id="266" r:id="rId22"/>
    <p:sldId id="261" r:id="rId23"/>
    <p:sldId id="260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804"/>
    <p:restoredTop sz="94475"/>
  </p:normalViewPr>
  <p:slideViewPr>
    <p:cSldViewPr snapToGrid="0" snapToObjects="1">
      <p:cViewPr varScale="1">
        <p:scale>
          <a:sx n="87" d="100"/>
          <a:sy n="87" d="100"/>
        </p:scale>
        <p:origin x="2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" y="221226"/>
            <a:ext cx="9105815" cy="644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Mathematical Methods in Physics I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2" y="2146497"/>
            <a:ext cx="492904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Tue 2:30pm-3:30pm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Tue/Thu 3:30pm-4:15pm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77800"/>
            <a:ext cx="84074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42" y="347421"/>
            <a:ext cx="4856814" cy="628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4" y="1415320"/>
            <a:ext cx="3532748" cy="4086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20" y="2203344"/>
            <a:ext cx="4727777" cy="25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83" y="642036"/>
            <a:ext cx="3043004" cy="56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065"/>
            <a:ext cx="8895082" cy="395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3" y="1113402"/>
            <a:ext cx="4016947" cy="4697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1" y="691182"/>
            <a:ext cx="3578693" cy="55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1" y="1608941"/>
            <a:ext cx="4015223" cy="3622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57" y="302299"/>
            <a:ext cx="3101744" cy="6235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86" y="2731475"/>
            <a:ext cx="59436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22" y="194872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" y="704538"/>
            <a:ext cx="8748278" cy="54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0"/>
            <a:ext cx="452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4301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3632" y="2698230"/>
            <a:ext cx="869429" cy="734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sz="2800" i="1" baseline="300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-1</a:t>
            </a:r>
            <a:endParaRPr lang="en-US" sz="2800" i="1" baseline="30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846" y="2698230"/>
            <a:ext cx="599606" cy="734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3466891" y="4154775"/>
            <a:ext cx="1284991" cy="67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4063085" y="6104746"/>
            <a:ext cx="2157832" cy="67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1241" y="4154775"/>
            <a:ext cx="869429" cy="67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D</a:t>
            </a:r>
            <a:endParaRPr lang="en-US" sz="2800" i="1" baseline="30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7934" y="2756942"/>
            <a:ext cx="869429" cy="67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</a:t>
            </a:r>
            <a:endParaRPr lang="en-US" sz="2800" i="1" baseline="30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8214" y="6093505"/>
            <a:ext cx="3075481" cy="67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M = C </a:t>
            </a:r>
            <a:r>
              <a:rPr lang="en-US" sz="3600" i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D C</a:t>
            </a:r>
            <a:r>
              <a:rPr lang="en-US" sz="3600" i="1" baseline="300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-1</a:t>
            </a:r>
            <a:endParaRPr lang="en-US" sz="3600" i="1" baseline="300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862147"/>
            <a:ext cx="65151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070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Approaching the Golden Ratio with </a:t>
            </a:r>
            <a:r>
              <a:rPr lang="en-US" sz="2400" b="1" dirty="0" err="1" smtClean="0">
                <a:latin typeface="Helvetica" charset="0"/>
                <a:ea typeface="Helvetica" charset="0"/>
                <a:cs typeface="Helvetica" charset="0"/>
              </a:rPr>
              <a:t>Fibonnaci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 numbers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8621" y="1154247"/>
            <a:ext cx="5111647" cy="70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9144000" cy="56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3" y="779489"/>
            <a:ext cx="8299292" cy="5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"/>
            <a:ext cx="9144000" cy="56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9" y="2654710"/>
            <a:ext cx="8852402" cy="15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8" y="4157731"/>
            <a:ext cx="3672591" cy="2754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89" y="4557008"/>
            <a:ext cx="4269699" cy="1835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852" y="3807501"/>
            <a:ext cx="3957404" cy="70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935" y="6415462"/>
            <a:ext cx="3957404" cy="70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89" y="1463250"/>
            <a:ext cx="584200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1411" y="280706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The Fibonacci sequence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070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The Golden Ratio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800"/>
            <a:ext cx="77597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3" y="1094282"/>
            <a:ext cx="8333515" cy="4916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070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The Golden Ratio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842" y="899411"/>
            <a:ext cx="659567" cy="5111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5829" y="5816183"/>
            <a:ext cx="8663299" cy="546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09285" y="899411"/>
            <a:ext cx="402243" cy="5615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8072" y="937241"/>
            <a:ext cx="8011213" cy="336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80" y="1139252"/>
            <a:ext cx="7745053" cy="5123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070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The Golden Spiral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1" y="419725"/>
            <a:ext cx="8004372" cy="60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50</Words>
  <Application>Microsoft Macintosh PowerPoint</Application>
  <PresentationFormat>On-screen Show (4:3)</PresentationFormat>
  <Paragraphs>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 Lyra</cp:lastModifiedBy>
  <cp:revision>122</cp:revision>
  <dcterms:created xsi:type="dcterms:W3CDTF">2015-08-22T17:15:14Z</dcterms:created>
  <dcterms:modified xsi:type="dcterms:W3CDTF">2016-10-28T00:25:57Z</dcterms:modified>
</cp:coreProperties>
</file>