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8512"/>
    <p:restoredTop sz="94227"/>
  </p:normalViewPr>
  <p:slideViewPr>
    <p:cSldViewPr snapToGrid="0" snapToObjects="1">
      <p:cViewPr>
        <p:scale>
          <a:sx n="85" d="100"/>
          <a:sy n="85" d="100"/>
        </p:scale>
        <p:origin x="568" y="2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73D272-0730-AE44-87C2-335CA2EEA2CD}" type="datetimeFigureOut">
              <a:rPr lang="en-US" smtClean="0"/>
              <a:t>10/25/16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878AB6-43BD-9F4D-A64A-677992F82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191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878AB6-43BD-9F4D-A64A-677992F826A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392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9C937-7E80-CD44-AE82-4FAEB25FD917}" type="datetimeFigureOut">
              <a:rPr lang="en-US" smtClean="0"/>
              <a:t>10/25/16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BD70-40E0-C343-804D-AFA6B048A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750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9C937-7E80-CD44-AE82-4FAEB25FD917}" type="datetimeFigureOut">
              <a:rPr lang="en-US" smtClean="0"/>
              <a:t>10/25/16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BD70-40E0-C343-804D-AFA6B048A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434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9C937-7E80-CD44-AE82-4FAEB25FD917}" type="datetimeFigureOut">
              <a:rPr lang="en-US" smtClean="0"/>
              <a:t>10/25/16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BD70-40E0-C343-804D-AFA6B048A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847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9C937-7E80-CD44-AE82-4FAEB25FD917}" type="datetimeFigureOut">
              <a:rPr lang="en-US" smtClean="0"/>
              <a:t>10/25/16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BD70-40E0-C343-804D-AFA6B048A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828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9C937-7E80-CD44-AE82-4FAEB25FD917}" type="datetimeFigureOut">
              <a:rPr lang="en-US" smtClean="0"/>
              <a:t>10/25/16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BD70-40E0-C343-804D-AFA6B048A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532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9C937-7E80-CD44-AE82-4FAEB25FD917}" type="datetimeFigureOut">
              <a:rPr lang="en-US" smtClean="0"/>
              <a:t>10/25/16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BD70-40E0-C343-804D-AFA6B048A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301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9C937-7E80-CD44-AE82-4FAEB25FD917}" type="datetimeFigureOut">
              <a:rPr lang="en-US" smtClean="0"/>
              <a:t>10/25/16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BD70-40E0-C343-804D-AFA6B048A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877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9C937-7E80-CD44-AE82-4FAEB25FD917}" type="datetimeFigureOut">
              <a:rPr lang="en-US" smtClean="0"/>
              <a:t>10/25/16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BD70-40E0-C343-804D-AFA6B048A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700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9C937-7E80-CD44-AE82-4FAEB25FD917}" type="datetimeFigureOut">
              <a:rPr lang="en-US" smtClean="0"/>
              <a:t>10/25/16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BD70-40E0-C343-804D-AFA6B048A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470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9C937-7E80-CD44-AE82-4FAEB25FD917}" type="datetimeFigureOut">
              <a:rPr lang="en-US" smtClean="0"/>
              <a:t>10/25/16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BD70-40E0-C343-804D-AFA6B048A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302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9C937-7E80-CD44-AE82-4FAEB25FD917}" type="datetimeFigureOut">
              <a:rPr lang="en-US" smtClean="0"/>
              <a:t>10/25/16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BD70-40E0-C343-804D-AFA6B048A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720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9C937-7E80-CD44-AE82-4FAEB25FD917}" type="datetimeFigureOut">
              <a:rPr lang="en-US" smtClean="0"/>
              <a:t>10/25/16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16BD70-40E0-C343-804D-AFA6B048A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12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85" y="221226"/>
            <a:ext cx="9105815" cy="644069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311" y="720229"/>
            <a:ext cx="91403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 smtClean="0">
                <a:solidFill>
                  <a:srgbClr val="FF66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"/>
                <a:cs typeface="Helvetica"/>
              </a:rPr>
              <a:t>Mathematical Methods in Physics I</a:t>
            </a:r>
            <a:endParaRPr lang="en-US" sz="4000" b="1" i="1" dirty="0">
              <a:solidFill>
                <a:srgbClr val="FF66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elvetica"/>
              <a:cs typeface="Helvetic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79412" y="2146497"/>
            <a:ext cx="4929043" cy="181588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elvetica"/>
                <a:cs typeface="Helvetica"/>
              </a:rPr>
              <a:t>Prof Wladimir 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elvetica"/>
                <a:cs typeface="Helvetica"/>
              </a:rPr>
              <a:t>Lyra</a:t>
            </a:r>
            <a:endParaRPr lang="en-US" sz="2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elvetica"/>
              <a:cs typeface="Helvetica"/>
            </a:endParaRPr>
          </a:p>
          <a:p>
            <a:pPr algn="ctr"/>
            <a:endParaRPr lang="en-U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Helvetica"/>
              <a:cs typeface="Helvetica"/>
            </a:endParaRPr>
          </a:p>
          <a:p>
            <a:pPr algn="ctr"/>
            <a:r>
              <a:rPr lang="en-US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"/>
                <a:cs typeface="Helvetica"/>
              </a:rPr>
              <a:t>Live Oak, 1119-G</a:t>
            </a:r>
          </a:p>
          <a:p>
            <a:pPr algn="ctr"/>
            <a:r>
              <a:rPr lang="en-US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"/>
                <a:cs typeface="Helvetica"/>
              </a:rPr>
              <a:t>Office Hours: Tue 2:30pm-3:30pm</a:t>
            </a:r>
          </a:p>
          <a:p>
            <a:pPr algn="ctr"/>
            <a:r>
              <a:rPr lang="en-US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"/>
                <a:cs typeface="Helvetica"/>
              </a:rPr>
              <a:t>Class hours: Tue/Thu 3:30pm-4:15pm</a:t>
            </a:r>
          </a:p>
        </p:txBody>
      </p:sp>
      <p:pic>
        <p:nvPicPr>
          <p:cNvPr id="2" name="Picture 1" descr="200px-CSUNS.sv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9009" y="4260925"/>
            <a:ext cx="2540000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01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600" y="0"/>
            <a:ext cx="8430141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083632" y="2698230"/>
            <a:ext cx="869429" cy="73451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C</a:t>
            </a:r>
            <a:r>
              <a:rPr lang="en-US" sz="2800" i="1" baseline="30000" dirty="0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-1</a:t>
            </a:r>
            <a:endParaRPr lang="en-US" sz="2800" i="1" baseline="30000" dirty="0">
              <a:solidFill>
                <a:schemeClr val="tx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092846" y="2698230"/>
            <a:ext cx="599606" cy="73451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 flipH="1">
            <a:off x="3466891" y="4154775"/>
            <a:ext cx="1284991" cy="67205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flipH="1">
            <a:off x="4063085" y="6104746"/>
            <a:ext cx="2157832" cy="67205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701241" y="4154775"/>
            <a:ext cx="869429" cy="67205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D</a:t>
            </a:r>
            <a:endParaRPr lang="en-US" sz="2800" i="1" baseline="30000" dirty="0">
              <a:solidFill>
                <a:schemeClr val="tx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957934" y="2756942"/>
            <a:ext cx="869429" cy="67205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C</a:t>
            </a:r>
            <a:endParaRPr lang="en-US" sz="2800" i="1" baseline="30000" dirty="0">
              <a:solidFill>
                <a:schemeClr val="tx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98214" y="6093505"/>
            <a:ext cx="3075481" cy="67205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i="1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M = C </a:t>
            </a:r>
            <a:r>
              <a:rPr lang="en-US" sz="3600" i="1" dirty="0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D C</a:t>
            </a:r>
            <a:r>
              <a:rPr lang="en-US" sz="3600" i="1" baseline="30000" dirty="0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-1</a:t>
            </a:r>
            <a:endParaRPr lang="en-US" sz="3600" i="1" baseline="30000" dirty="0">
              <a:solidFill>
                <a:schemeClr val="tx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2121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3740</TotalTime>
  <Words>31</Words>
  <Application>Microsoft Macintosh PowerPoint</Application>
  <PresentationFormat>On-screen Show (4:3)</PresentationFormat>
  <Paragraphs>11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Helvetica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Wladimir</dc:creator>
  <cp:lastModifiedBy>Wladimir Lyra</cp:lastModifiedBy>
  <cp:revision>112</cp:revision>
  <dcterms:created xsi:type="dcterms:W3CDTF">2015-08-22T17:15:14Z</dcterms:created>
  <dcterms:modified xsi:type="dcterms:W3CDTF">2016-10-25T19:36:03Z</dcterms:modified>
</cp:coreProperties>
</file>