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12"/>
    <p:restoredTop sz="94227"/>
  </p:normalViewPr>
  <p:slideViewPr>
    <p:cSldViewPr snapToGrid="0" snapToObjects="1">
      <p:cViewPr>
        <p:scale>
          <a:sx n="85" d="100"/>
          <a:sy n="85" d="100"/>
        </p:scale>
        <p:origin x="568" y="2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0"/>
            <a:ext cx="8430141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83632" y="2698230"/>
            <a:ext cx="869429" cy="7345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C</a:t>
            </a:r>
            <a:r>
              <a:rPr lang="en-US" sz="2800" i="1" baseline="300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-1</a:t>
            </a:r>
            <a:endParaRPr lang="en-US" sz="2800" i="1" baseline="300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2846" y="2698230"/>
            <a:ext cx="599606" cy="7345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3466891" y="4154775"/>
            <a:ext cx="1284991" cy="672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H="1">
            <a:off x="4063085" y="6104746"/>
            <a:ext cx="2157832" cy="672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01241" y="4154775"/>
            <a:ext cx="869429" cy="672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D</a:t>
            </a:r>
            <a:endParaRPr lang="en-US" sz="2800" i="1" baseline="300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57934" y="2756942"/>
            <a:ext cx="869429" cy="672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C</a:t>
            </a:r>
            <a:endParaRPr lang="en-US" sz="2800" i="1" baseline="300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214" y="6093505"/>
            <a:ext cx="3075481" cy="672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M = C </a:t>
            </a:r>
            <a:r>
              <a:rPr lang="en-US" sz="3600" i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D C</a:t>
            </a:r>
            <a:r>
              <a:rPr lang="en-US" sz="3600" i="1" baseline="300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-1</a:t>
            </a:r>
            <a:endParaRPr lang="en-US" sz="3600" i="1" baseline="300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212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3740</TotalTime>
  <Words>31</Words>
  <Application>Microsoft Macintosh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Wladimir Lyra</cp:lastModifiedBy>
  <cp:revision>112</cp:revision>
  <dcterms:created xsi:type="dcterms:W3CDTF">2015-08-22T17:15:14Z</dcterms:created>
  <dcterms:modified xsi:type="dcterms:W3CDTF">2016-10-25T19:36:03Z</dcterms:modified>
</cp:coreProperties>
</file>