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786"/>
    <p:restoredTop sz="94195"/>
  </p:normalViewPr>
  <p:slideViewPr>
    <p:cSldViewPr snapToGrid="0" snapToObjects="1">
      <p:cViewPr>
        <p:scale>
          <a:sx n="85" d="100"/>
          <a:sy n="85" d="100"/>
        </p:scale>
        <p:origin x="84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3D272-0730-AE44-87C2-335CA2EEA2CD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78AB6-43BD-9F4D-A64A-677992F82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91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B6-43BD-9F4D-A64A-677992F826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92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5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3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4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2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01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7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0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7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0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2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9C937-7E80-CD44-AE82-4FAEB25FD917}" type="datetimeFigureOut">
              <a:rPr lang="en-US" smtClean="0"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1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5" y="221226"/>
            <a:ext cx="9105815" cy="64406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11" y="720229"/>
            <a:ext cx="9140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FF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Mathematical Methods in Physics I</a:t>
            </a:r>
            <a:endParaRPr lang="en-US" sz="4000" b="1" i="1" dirty="0">
              <a:solidFill>
                <a:srgbClr val="FF66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9412" y="2146497"/>
            <a:ext cx="4929043" cy="181588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"/>
                <a:cs typeface="Helvetica"/>
              </a:rPr>
              <a:t>Prof Wladimir </a:t>
            </a:r>
            <a:r>
              <a:rPr 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"/>
                <a:cs typeface="Helvetica"/>
              </a:rPr>
              <a:t>Lyra</a:t>
            </a:r>
            <a:endParaRPr lang="en-US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elvetica"/>
              <a:cs typeface="Helvetica"/>
            </a:endParaRPr>
          </a:p>
          <a:p>
            <a:pPr algn="ctr"/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elvetica"/>
              <a:cs typeface="Helvetica"/>
            </a:endParaRP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Live Oak, 1119-G</a:t>
            </a: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Office Hours: Tue 2:30pm-3:30pm</a:t>
            </a: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Class hours: Tue/Thu 3:30pm-4:15pm</a:t>
            </a:r>
          </a:p>
        </p:txBody>
      </p:sp>
      <p:pic>
        <p:nvPicPr>
          <p:cNvPr id="2" name="Picture 1" descr="200px-CSUNS.sv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009" y="4260925"/>
            <a:ext cx="25400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18441"/>
            <a:ext cx="9144000" cy="39768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30028" y="344032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Helvetica" charset="0"/>
                <a:ea typeface="Helvetica" charset="0"/>
                <a:cs typeface="Helvetica" charset="0"/>
              </a:rPr>
              <a:t>Projection</a:t>
            </a:r>
            <a:endParaRPr lang="en-US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98583" y="1546269"/>
            <a:ext cx="6122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What is the point closest to </a:t>
            </a:r>
            <a:r>
              <a:rPr lang="en-US" b="1" dirty="0" smtClean="0">
                <a:latin typeface="Helvetica" charset="0"/>
                <a:ea typeface="Helvetica" charset="0"/>
                <a:cs typeface="Helvetica" charset="0"/>
              </a:rPr>
              <a:t>b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 on the </a:t>
            </a:r>
            <a:r>
              <a:rPr lang="en-US" smtClean="0">
                <a:latin typeface="Helvetica" charset="0"/>
                <a:ea typeface="Helvetica" charset="0"/>
                <a:cs typeface="Helvetica" charset="0"/>
              </a:rPr>
              <a:t>line determined 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by </a:t>
            </a:r>
            <a:r>
              <a:rPr lang="en-US" b="1" dirty="0" smtClean="0">
                <a:latin typeface="Helvetica" charset="0"/>
                <a:ea typeface="Helvetica" charset="0"/>
                <a:cs typeface="Helvetica" charset="0"/>
              </a:rPr>
              <a:t>a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?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71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54" y="289489"/>
            <a:ext cx="6584750" cy="656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9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98" y="1558977"/>
            <a:ext cx="8484696" cy="34627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4592" y="344032"/>
            <a:ext cx="8796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Helvetica" charset="0"/>
                <a:ea typeface="Helvetica" charset="0"/>
                <a:cs typeface="Helvetica" charset="0"/>
              </a:rPr>
              <a:t>Projection onto plane</a:t>
            </a:r>
            <a:endParaRPr lang="en-US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16577" y="3957403"/>
            <a:ext cx="516163" cy="4451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64796" y="2223024"/>
            <a:ext cx="419724" cy="26982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7707" y="2357935"/>
            <a:ext cx="693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b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33143" y="3941874"/>
            <a:ext cx="1305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chemeClr val="tx2"/>
                </a:solidFill>
              </a:rPr>
              <a:t>Pb</a:t>
            </a:r>
            <a:endParaRPr lang="en-US" sz="2400" b="1" i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16963" y="3468149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47498" y="4890339"/>
            <a:ext cx="1990771" cy="1040"/>
          </a:xfrm>
          <a:prstGeom prst="straightConnector1">
            <a:avLst/>
          </a:prstGeom>
          <a:ln cmpd="sng">
            <a:solidFill>
              <a:srgbClr val="00B050"/>
            </a:solidFill>
            <a:headEnd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47498" y="4160400"/>
            <a:ext cx="1601027" cy="729940"/>
          </a:xfrm>
          <a:prstGeom prst="straightConnector1">
            <a:avLst/>
          </a:prstGeom>
          <a:ln>
            <a:solidFill>
              <a:srgbClr val="00B05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141549" y="5000261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</a:rPr>
              <a:t>a</a:t>
            </a:r>
            <a:r>
              <a:rPr lang="en-US" sz="2400" b="1" i="1" baseline="-25000" dirty="0" smtClean="0">
                <a:solidFill>
                  <a:srgbClr val="00B050"/>
                </a:solidFill>
              </a:rPr>
              <a:t>1</a:t>
            </a:r>
            <a:endParaRPr lang="en-US" sz="2400" b="1" i="1" baseline="-25000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2488" y="4160400"/>
            <a:ext cx="494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</a:rPr>
              <a:t>a</a:t>
            </a:r>
            <a:r>
              <a:rPr lang="en-US" sz="2400" b="1" i="1" baseline="-25000" dirty="0">
                <a:solidFill>
                  <a:srgbClr val="00B05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5632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8862"/>
            <a:ext cx="9144000" cy="59697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37953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Helvetica" charset="0"/>
                <a:ea typeface="Helvetica" charset="0"/>
                <a:cs typeface="Helvetica" charset="0"/>
              </a:rPr>
              <a:t>Least Squares via Linear Algebra</a:t>
            </a:r>
            <a:endParaRPr lang="en-US" b="1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21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3737</TotalTime>
  <Words>51</Words>
  <Application>Microsoft Macintosh PowerPoint</Application>
  <PresentationFormat>On-screen Show (4:3)</PresentationFormat>
  <Paragraphs>16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Helvetica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Wladimir</dc:creator>
  <cp:lastModifiedBy>Wladimir Lyra</cp:lastModifiedBy>
  <cp:revision>111</cp:revision>
  <dcterms:created xsi:type="dcterms:W3CDTF">2015-08-22T17:15:14Z</dcterms:created>
  <dcterms:modified xsi:type="dcterms:W3CDTF">2016-10-20T21:18:50Z</dcterms:modified>
</cp:coreProperties>
</file>