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0"/>
    <p:restoredTop sz="94620"/>
  </p:normalViewPr>
  <p:slideViewPr>
    <p:cSldViewPr snapToGrid="0" snapToObjects="1">
      <p:cViewPr varScale="1">
        <p:scale>
          <a:sx n="87" d="100"/>
          <a:sy n="87" d="100"/>
        </p:scale>
        <p:origin x="184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9/1/16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9/1/16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7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15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23</Words>
  <Application>Microsoft Macintosh PowerPoint</Application>
  <PresentationFormat>On-screen Show (4:3)</PresentationFormat>
  <Paragraphs>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Wladimir Lyra</cp:lastModifiedBy>
  <cp:revision>81</cp:revision>
  <dcterms:created xsi:type="dcterms:W3CDTF">2015-08-22T17:15:14Z</dcterms:created>
  <dcterms:modified xsi:type="dcterms:W3CDTF">2016-09-02T00:03:08Z</dcterms:modified>
</cp:coreProperties>
</file>