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6" r:id="rId3"/>
    <p:sldId id="268" r:id="rId4"/>
    <p:sldId id="270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93"/>
    <p:restoredTop sz="94541"/>
  </p:normalViewPr>
  <p:slideViewPr>
    <p:cSldViewPr snapToGrid="0" snapToObjects="1">
      <p:cViewPr varScale="1">
        <p:scale>
          <a:sx n="124" d="100"/>
          <a:sy n="124" d="100"/>
        </p:scale>
        <p:origin x="116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1041" y="2274838"/>
            <a:ext cx="81168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Matrix multiplication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is a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TRANSFORMATION</a:t>
            </a:r>
            <a:endParaRPr lang="en-US" sz="20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11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1041" y="2274838"/>
            <a:ext cx="81168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Matrix multiplication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is a 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TRANSFORMATION</a:t>
            </a:r>
            <a:endParaRPr lang="en-US" sz="2000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7868" y="3905309"/>
            <a:ext cx="811686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Multiplication of two matrices </a:t>
            </a: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means 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TWO TRANSFORMATIONS IN SUCESSION</a:t>
            </a:r>
          </a:p>
          <a:p>
            <a:pPr algn="ctr"/>
            <a:endParaRPr lang="en-US" sz="2000" b="1" dirty="0" smtClean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2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400" b="1" i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THE ORDER MATTERS!</a:t>
            </a:r>
            <a:endParaRPr lang="en-US" sz="2400" b="1" i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7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544" y="1600200"/>
            <a:ext cx="5790911" cy="4525963"/>
          </a:xfrm>
        </p:spPr>
      </p:pic>
    </p:spTree>
    <p:extLst>
      <p:ext uri="{BB962C8B-B14F-4D97-AF65-F5344CB8AC3E}">
        <p14:creationId xmlns:p14="http://schemas.microsoft.com/office/powerpoint/2010/main" val="1031521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250" y="2262981"/>
            <a:ext cx="5651500" cy="3200400"/>
          </a:xfrm>
        </p:spPr>
      </p:pic>
    </p:spTree>
    <p:extLst>
      <p:ext uri="{BB962C8B-B14F-4D97-AF65-F5344CB8AC3E}">
        <p14:creationId xmlns:p14="http://schemas.microsoft.com/office/powerpoint/2010/main" val="158577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</TotalTime>
  <Words>46</Words>
  <Application>Microsoft Macintosh PowerPoint</Application>
  <PresentationFormat>On-screen Show (4:3)</PresentationFormat>
  <Paragraphs>17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Lyra, Wladimir</cp:lastModifiedBy>
  <cp:revision>103</cp:revision>
  <dcterms:created xsi:type="dcterms:W3CDTF">2015-08-22T17:15:14Z</dcterms:created>
  <dcterms:modified xsi:type="dcterms:W3CDTF">2017-01-12T01:06:04Z</dcterms:modified>
</cp:coreProperties>
</file>