
<file path=[Content_Types].xml><?xml version="1.0" encoding="utf-8"?>
<Types xmlns="http://schemas.openxmlformats.org/package/2006/content-types"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14F4F22-742F-204A-9965-FE7BE4B27E37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E35EB892-B7ED-094C-AAD4-5AF7099F51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63030"/>
            <a:ext cx="8042276" cy="800991"/>
          </a:xfrm>
        </p:spPr>
        <p:txBody>
          <a:bodyPr/>
          <a:lstStyle/>
          <a:p>
            <a:r>
              <a:rPr lang="en-US" dirty="0" smtClean="0"/>
              <a:t>RR Lyrae variable stars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44213"/>
            <a:ext cx="804227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Population II stars (old as globular clusters!)</a:t>
            </a:r>
          </a:p>
          <a:p>
            <a:r>
              <a:rPr lang="en-US" dirty="0" smtClean="0"/>
              <a:t>Pulsating stars</a:t>
            </a:r>
          </a:p>
          <a:p>
            <a:r>
              <a:rPr lang="en-US" dirty="0" smtClean="0"/>
              <a:t>Distance indicator</a:t>
            </a:r>
          </a:p>
          <a:p>
            <a:r>
              <a:rPr lang="en-US" dirty="0" smtClean="0"/>
              <a:t>Found in all Galactic components and then some</a:t>
            </a:r>
          </a:p>
          <a:p>
            <a:r>
              <a:rPr lang="en-US" dirty="0" smtClean="0"/>
              <a:t>Stellar characteristics and correlations: metallicity!</a:t>
            </a:r>
          </a:p>
          <a:p>
            <a:r>
              <a:rPr lang="en-US" dirty="0" smtClean="0"/>
              <a:t>Great tools to study Galaxy formation</a:t>
            </a:r>
          </a:p>
          <a:p>
            <a:endParaRPr lang="en-US" dirty="0"/>
          </a:p>
        </p:txBody>
      </p:sp>
      <p:pic>
        <p:nvPicPr>
          <p:cNvPr id="4" name="Picture 3" descr="picker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800" y="4727050"/>
            <a:ext cx="1682329" cy="2130950"/>
          </a:xfrm>
          <a:prstGeom prst="rect">
            <a:avLst/>
          </a:prstGeom>
        </p:spPr>
      </p:pic>
      <p:pic>
        <p:nvPicPr>
          <p:cNvPr id="5" name="Picture 4" descr="flemi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616" y="4727050"/>
            <a:ext cx="1639070" cy="2083843"/>
          </a:xfrm>
          <a:prstGeom prst="rect">
            <a:avLst/>
          </a:prstGeom>
        </p:spPr>
      </p:pic>
      <p:pic>
        <p:nvPicPr>
          <p:cNvPr id="7" name="Picture 6" descr="rrl_photplat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82" y="4727050"/>
            <a:ext cx="3169345" cy="21234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49275" y="222995"/>
            <a:ext cx="8042276" cy="814357"/>
          </a:xfrm>
        </p:spPr>
        <p:txBody>
          <a:bodyPr/>
          <a:lstStyle/>
          <a:p>
            <a:r>
              <a:rPr lang="en-US" sz="3200" dirty="0" smtClean="0"/>
              <a:t>Dwarf Galaxies in the Local Group</a:t>
            </a:r>
            <a:endParaRPr lang="en-US" sz="3200" dirty="0"/>
          </a:p>
        </p:txBody>
      </p:sp>
      <p:pic>
        <p:nvPicPr>
          <p:cNvPr id="6" name="Picture 5" descr="sagdig_h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685" y="1560154"/>
            <a:ext cx="5262140" cy="39466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91003" y="5829924"/>
            <a:ext cx="4335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Credit: Hubble Heritage Team, Y. </a:t>
            </a:r>
            <a:r>
              <a:rPr lang="en-US" dirty="0" err="1" smtClean="0"/>
              <a:t>Momany</a:t>
            </a:r>
            <a:r>
              <a:rPr lang="en-US" dirty="0" smtClean="0"/>
              <a:t> et al. ESA, NASA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9275" y="1560154"/>
            <a:ext cx="27273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 Use RR Lyrae stars to understand galaxy’s composition and motion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Nature of galaxy formation –</a:t>
            </a:r>
            <a:r>
              <a:rPr lang="en-US" dirty="0" smtClean="0"/>
              <a:t> e.g. in </a:t>
            </a:r>
            <a:r>
              <a:rPr lang="en-US" dirty="0" smtClean="0"/>
              <a:t>the Milky Way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 Future surveys, expect to find lots of galactic building blocks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16</TotalTime>
  <Words>95</Words>
  <Application>Microsoft Macintosh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Breeze</vt:lpstr>
      <vt:lpstr>RR Lyrae variable stars</vt:lpstr>
      <vt:lpstr>Dwarf Galaxies in the Local Group</vt:lpstr>
    </vt:vector>
  </TitlesOfParts>
  <Company>NASA Ames Rsearch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 Lyrae variable stars</dc:title>
  <dc:creator>Karen Kinemuchi</dc:creator>
  <cp:lastModifiedBy>Karen Kinemuchi</cp:lastModifiedBy>
  <cp:revision>2</cp:revision>
  <dcterms:created xsi:type="dcterms:W3CDTF">2016-06-08T18:57:02Z</dcterms:created>
  <dcterms:modified xsi:type="dcterms:W3CDTF">2016-06-08T18:58:29Z</dcterms:modified>
</cp:coreProperties>
</file>