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258" r:id="rId4"/>
    <p:sldId id="260" r:id="rId5"/>
    <p:sldId id="262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60F91-6D13-5643-A7B8-DD5CF7CFCC4C}" type="datetimeFigureOut">
              <a:rPr lang="en-US" smtClean="0"/>
              <a:t>6/8/16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8AC27-BE12-DF46-8223-4942BC430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92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F3417-FF25-3642-891D-67DC364335B3}" type="datetimeFigureOut">
              <a:rPr lang="en-US" smtClean="0"/>
              <a:t>6/8/16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19E16-6ACF-894F-A9DD-167AC06EC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430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-sdss-2a-outlines-300dpi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16" y="185657"/>
            <a:ext cx="1929384" cy="592057"/>
          </a:xfrm>
          <a:prstGeom prst="rect">
            <a:avLst/>
          </a:prstGeom>
        </p:spPr>
      </p:pic>
      <p:pic>
        <p:nvPicPr>
          <p:cNvPr id="8" name="Picture 7" descr="junk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718" y="185657"/>
            <a:ext cx="856469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61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776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70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3300" y="274638"/>
            <a:ext cx="5232400" cy="1147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-sdss-2a-outlines-300dpi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16" y="185657"/>
            <a:ext cx="1929384" cy="592057"/>
          </a:xfrm>
          <a:prstGeom prst="rect">
            <a:avLst/>
          </a:prstGeom>
        </p:spPr>
      </p:pic>
      <p:pic>
        <p:nvPicPr>
          <p:cNvPr id="8" name="Picture 7" descr="junk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718" y="185657"/>
            <a:ext cx="856469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694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940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06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982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99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61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49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111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95500" y="274638"/>
            <a:ext cx="5816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logo-sdss-2a-outlines-300dpi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16" y="185657"/>
            <a:ext cx="1929384" cy="592057"/>
          </a:xfrm>
          <a:prstGeom prst="rect">
            <a:avLst/>
          </a:prstGeom>
        </p:spPr>
      </p:pic>
      <p:pic>
        <p:nvPicPr>
          <p:cNvPr id="10" name="Picture 9" descr="junk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718" y="185657"/>
            <a:ext cx="856469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70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Talk on Giving Talks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Nancy Chanover</a:t>
            </a:r>
          </a:p>
          <a:p>
            <a:r>
              <a:rPr lang="en-US" dirty="0" smtClean="0"/>
              <a:t>NMSU Astronomy Department</a:t>
            </a:r>
          </a:p>
          <a:p>
            <a:r>
              <a:rPr lang="en-US" dirty="0" smtClean="0"/>
              <a:t>Sloan REU Program Coordinator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15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3000"/>
              </a:spcAft>
            </a:pPr>
            <a:r>
              <a:rPr lang="en-US" dirty="0" smtClean="0"/>
              <a:t>This is critical skill for communicating scientific results (part of the research steps we discussed yesterday)</a:t>
            </a:r>
          </a:p>
          <a:p>
            <a:pPr>
              <a:spcAft>
                <a:spcPts val="3000"/>
              </a:spcAft>
            </a:pPr>
            <a:r>
              <a:rPr lang="en-US" dirty="0" smtClean="0"/>
              <a:t>Also a HIGHLY transferrable skill!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4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3791" y="79243"/>
            <a:ext cx="5251545" cy="995427"/>
          </a:xfrm>
        </p:spPr>
        <p:txBody>
          <a:bodyPr>
            <a:normAutofit/>
          </a:bodyPr>
          <a:lstStyle/>
          <a:p>
            <a:r>
              <a:rPr lang="en-US" dirty="0" smtClean="0"/>
              <a:t>Know your audience!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Experts?</a:t>
            </a:r>
          </a:p>
          <a:p>
            <a:r>
              <a:rPr lang="en-US" dirty="0" smtClean="0"/>
              <a:t>General public?</a:t>
            </a:r>
          </a:p>
          <a:p>
            <a:r>
              <a:rPr lang="en-US" dirty="0" smtClean="0"/>
              <a:t>Peers/classmates?</a:t>
            </a:r>
          </a:p>
          <a:p>
            <a:endParaRPr lang="en-US" dirty="0"/>
          </a:p>
          <a:p>
            <a:r>
              <a:rPr lang="en-US" dirty="0" smtClean="0"/>
              <a:t>Regardless, always provide CONTEXT for your talk (why interesting/relevant?)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568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3791" y="79243"/>
            <a:ext cx="5251545" cy="995427"/>
          </a:xfrm>
        </p:spPr>
        <p:txBody>
          <a:bodyPr>
            <a:normAutofit/>
          </a:bodyPr>
          <a:lstStyle/>
          <a:p>
            <a:r>
              <a:rPr lang="en-US" dirty="0" smtClean="0"/>
              <a:t>Content (General)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2400"/>
              </a:spcAft>
            </a:pPr>
            <a:r>
              <a:rPr lang="en-US" dirty="0" smtClean="0"/>
              <a:t>Slides: not too many, not too few (~1 per minute?)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Not overburdened with text</a:t>
            </a:r>
            <a:r>
              <a:rPr lang="en-US" dirty="0"/>
              <a:t> </a:t>
            </a:r>
            <a:r>
              <a:rPr lang="en-US" dirty="0" smtClean="0"/>
              <a:t>(just highlights, keeps you from reading from them)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Not too much “pizzazz” (distracting)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Clear fonts and color scheme (be mindful of readability)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421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Lightning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Also known as “elevator pitch”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Don’t need to include an outline of what you’re going to say (not enough time!)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Keep it simple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This is harder than you might think!  Tough to distill complicated science topics down to simple, concise language.  Practice makes perfect!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81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3791" y="79243"/>
            <a:ext cx="5251545" cy="995427"/>
          </a:xfrm>
        </p:spPr>
        <p:txBody>
          <a:bodyPr>
            <a:normAutofit/>
          </a:bodyPr>
          <a:lstStyle/>
          <a:p>
            <a:r>
              <a:rPr lang="en-US" dirty="0" smtClean="0"/>
              <a:t>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4200"/>
              </a:spcAft>
            </a:pPr>
            <a:r>
              <a:rPr lang="en-US" dirty="0" smtClean="0"/>
              <a:t>Speak clearly</a:t>
            </a:r>
            <a:endParaRPr lang="en-US" dirty="0" smtClean="0"/>
          </a:p>
          <a:p>
            <a:pPr>
              <a:spcAft>
                <a:spcPts val="4200"/>
              </a:spcAft>
            </a:pPr>
            <a:r>
              <a:rPr lang="en-US" dirty="0" smtClean="0"/>
              <a:t>Try to avoid distracting mannerisms (I KNOW THIS IS HARD!)</a:t>
            </a:r>
          </a:p>
          <a:p>
            <a:pPr>
              <a:spcAft>
                <a:spcPts val="4200"/>
              </a:spcAft>
            </a:pPr>
            <a:r>
              <a:rPr lang="en-US" dirty="0" smtClean="0"/>
              <a:t>Rehearse beforehand to get down your timing (if possible/warranted)</a:t>
            </a:r>
            <a:endParaRPr lang="en-US" dirty="0" smtClean="0"/>
          </a:p>
          <a:p>
            <a:pPr>
              <a:spcAft>
                <a:spcPts val="4200"/>
              </a:spcAft>
            </a:pPr>
            <a:r>
              <a:rPr lang="en-US" dirty="0" smtClean="0"/>
              <a:t>Be yourself!!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303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284</Words>
  <Application>Microsoft Macintosh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 Talk on Giving Talks</vt:lpstr>
      <vt:lpstr>Why This?</vt:lpstr>
      <vt:lpstr>Know your audience!</vt:lpstr>
      <vt:lpstr>Content (General)</vt:lpstr>
      <vt:lpstr>Lightning Talk</vt:lpstr>
      <vt:lpstr>Delivery</vt:lpstr>
    </vt:vector>
  </TitlesOfParts>
  <Company>New Mexico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Introductions</dc:title>
  <dc:creator>Nancy Chanover</dc:creator>
  <cp:lastModifiedBy>Nancy Chanover</cp:lastModifiedBy>
  <cp:revision>10</cp:revision>
  <dcterms:created xsi:type="dcterms:W3CDTF">2016-06-02T02:49:44Z</dcterms:created>
  <dcterms:modified xsi:type="dcterms:W3CDTF">2016-06-08T14:54:23Z</dcterms:modified>
</cp:coreProperties>
</file>