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2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1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7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2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7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5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1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6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3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37214-4B72-4C42-9D94-CB4917A3926E}" type="datetimeFigureOut">
              <a:rPr lang="en-US" smtClean="0"/>
              <a:t>6/7/16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2E01-7B64-824B-800D-F2FE6D9DF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3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rxiv.org/pdf/1509.03640v1.pdf" TargetMode="External"/><Relationship Id="rId4" Type="http://schemas.openxmlformats.org/officeDocument/2006/relationships/hyperlink" Target="http://www.sdss.org/surveys/eboss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dss.org/press-releases/the-case-of-the-missing-quasa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look Quasar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http://www.sdss.org/press-releases/the-case-of-the-missing-quasar/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http://arxiv.org/pdf/1509.03640v1.pdf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http://www.sdss.org/surveys/eboss/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35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Changing look Quasar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look Quasar</dc:title>
  <dc:creator>DIANE FEUILLET</dc:creator>
  <cp:lastModifiedBy>DIANE FEUILLET</cp:lastModifiedBy>
  <cp:revision>1</cp:revision>
  <dcterms:created xsi:type="dcterms:W3CDTF">2016-06-08T05:30:38Z</dcterms:created>
  <dcterms:modified xsi:type="dcterms:W3CDTF">2016-06-08T05:34:22Z</dcterms:modified>
</cp:coreProperties>
</file>