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A8398-4EC3-8145-9F8C-5CC9C75576A0}" type="datetimeFigureOut">
              <a:rPr lang="en-US" smtClean="0"/>
              <a:t>6/6/16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A68AE-C846-E946-AFDA-0A55DE2B9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4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68AE-C846-E946-AFDA-0A55DE2B90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5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 can only see down to ammonium hydrosulfide ice. </a:t>
            </a:r>
          </a:p>
          <a:p>
            <a:r>
              <a:rPr lang="en-US" dirty="0" smtClean="0"/>
              <a:t>JIRAM,</a:t>
            </a:r>
            <a:r>
              <a:rPr lang="en-US" baseline="0" dirty="0" smtClean="0"/>
              <a:t> MWR can see deeper. </a:t>
            </a:r>
          </a:p>
          <a:p>
            <a:r>
              <a:rPr lang="en-US" baseline="0" dirty="0" smtClean="0"/>
              <a:t>Observe at the same time to provide context for Juno </a:t>
            </a:r>
            <a:r>
              <a:rPr lang="en-US" baseline="0" dirty="0" err="1" smtClean="0"/>
              <a:t>obs</a:t>
            </a:r>
            <a:r>
              <a:rPr lang="en-US" baseline="0" dirty="0" smtClean="0"/>
              <a:t> and to model the vertical structure of the atmosphere. </a:t>
            </a:r>
          </a:p>
          <a:p>
            <a:r>
              <a:rPr lang="en-US" baseline="0" dirty="0" smtClean="0"/>
              <a:t>Why is this important??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68AE-C846-E946-AFDA-0A55DE2B90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6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APO in March</a:t>
            </a:r>
            <a:r>
              <a:rPr lang="en-US" baseline="0" dirty="0" smtClean="0"/>
              <a:t> using the 3.5-m</a:t>
            </a:r>
          </a:p>
          <a:p>
            <a:endParaRPr lang="en-US" dirty="0" smtClean="0"/>
          </a:p>
          <a:p>
            <a:r>
              <a:rPr lang="en-US" dirty="0" smtClean="0"/>
              <a:t>Future:</a:t>
            </a:r>
            <a:r>
              <a:rPr lang="en-US" baseline="0" dirty="0" smtClean="0"/>
              <a:t> Apply radiative transfer code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A68AE-C846-E946-AFDA-0A55DE2B90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4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at_Red_Spot_From_Voyag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83" y="-243882"/>
            <a:ext cx="9313783" cy="8824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2967"/>
            <a:ext cx="9020522" cy="1470025"/>
          </a:xfrm>
        </p:spPr>
        <p:txBody>
          <a:bodyPr>
            <a:noAutofit/>
          </a:bodyPr>
          <a:lstStyle/>
          <a:p>
            <a:r>
              <a:rPr lang="en-US" sz="4300" dirty="0" smtClean="0"/>
              <a:t>Studying Jupiter’s Atmosphere with the </a:t>
            </a:r>
            <a:br>
              <a:rPr lang="en-US" sz="4300" dirty="0" smtClean="0"/>
            </a:br>
            <a:r>
              <a:rPr lang="en-US" sz="4300" dirty="0" smtClean="0"/>
              <a:t>NMSU Acousto-optic Imaging Camera</a:t>
            </a:r>
            <a:endParaRPr lang="en-US" sz="4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4753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Emma Dahl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June 9, 2016</a:t>
            </a:r>
          </a:p>
        </p:txBody>
      </p:sp>
    </p:spTree>
    <p:extLst>
      <p:ext uri="{BB962C8B-B14F-4D97-AF65-F5344CB8AC3E}">
        <p14:creationId xmlns:p14="http://schemas.microsoft.com/office/powerpoint/2010/main" val="370791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905" y="6283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Jupiter’s Atmosphere</a:t>
            </a:r>
            <a:endParaRPr lang="en-US" sz="3500" dirty="0"/>
          </a:p>
        </p:txBody>
      </p:sp>
      <p:pic>
        <p:nvPicPr>
          <p:cNvPr id="6" name="Picture 5" descr="Screen Shot 2016-06-06 at 12.4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5" y="1111712"/>
            <a:ext cx="4388538" cy="5475355"/>
          </a:xfrm>
          <a:prstGeom prst="rect">
            <a:avLst/>
          </a:prstGeom>
        </p:spPr>
      </p:pic>
      <p:pic>
        <p:nvPicPr>
          <p:cNvPr id="4" name="Picture 3" descr="Juno_Transpar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51732">
            <a:off x="3895029" y="1269999"/>
            <a:ext cx="470603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5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4" y="223839"/>
            <a:ext cx="89238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NMSU Acousto-optic Imaging Camera</a:t>
            </a:r>
            <a:br>
              <a:rPr lang="en-US" dirty="0" smtClean="0"/>
            </a:br>
            <a:r>
              <a:rPr lang="en-US" dirty="0" smtClean="0"/>
              <a:t>(NAIC)</a:t>
            </a:r>
            <a:endParaRPr lang="en-US" dirty="0"/>
          </a:p>
        </p:txBody>
      </p:sp>
      <p:pic>
        <p:nvPicPr>
          <p:cNvPr id="7" name="aot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667" y="1417638"/>
            <a:ext cx="4453467" cy="4898814"/>
          </a:xfrm>
          <a:prstGeom prst="rect">
            <a:avLst/>
          </a:prstGeom>
        </p:spPr>
      </p:pic>
      <p:pic>
        <p:nvPicPr>
          <p:cNvPr id="8" name="Picture 7" descr="aotfintrofigur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1" y="1705585"/>
            <a:ext cx="7717366" cy="4089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0015" y="5894401"/>
            <a:ext cx="183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Olympus America</a:t>
            </a:r>
          </a:p>
        </p:txBody>
      </p:sp>
    </p:spTree>
    <p:extLst>
      <p:ext uri="{BB962C8B-B14F-4D97-AF65-F5344CB8AC3E}">
        <p14:creationId xmlns:p14="http://schemas.microsoft.com/office/powerpoint/2010/main" val="422554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upite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933" y="1236141"/>
            <a:ext cx="4778277" cy="4356100"/>
          </a:xfrm>
          <a:prstGeom prst="rect">
            <a:avLst/>
          </a:prstGeom>
        </p:spPr>
      </p:pic>
      <p:pic>
        <p:nvPicPr>
          <p:cNvPr id="5" name="Picture 4" descr="GRS_NAIC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1763191"/>
            <a:ext cx="4436533" cy="3327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4121</TotalTime>
  <Words>84</Words>
  <Application>Microsoft Macintosh PowerPoint</Application>
  <PresentationFormat>On-screen Show (4:3)</PresentationFormat>
  <Paragraphs>16</Paragraphs>
  <Slides>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 Black </vt:lpstr>
      <vt:lpstr>Studying Jupiter’s Atmosphere with the  NMSU Acousto-optic Imaging Camera</vt:lpstr>
      <vt:lpstr>Jupiter’s Atmosphere</vt:lpstr>
      <vt:lpstr>The NMSU Acousto-optic Imaging Camera (NAIC)</vt:lpstr>
      <vt:lpstr>PowerPoint Presentation</vt:lpstr>
    </vt:vector>
  </TitlesOfParts>
  <Company>Whitman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Jupiter’s Atmosphere with the  NMSU Acousto-optic Imaging Camera (NAIC)</dc:title>
  <dc:creator>Emma Dahl</dc:creator>
  <cp:lastModifiedBy>Emma Dahl</cp:lastModifiedBy>
  <cp:revision>11</cp:revision>
  <dcterms:created xsi:type="dcterms:W3CDTF">2016-06-06T18:14:25Z</dcterms:created>
  <dcterms:modified xsi:type="dcterms:W3CDTF">2016-06-09T14:55:27Z</dcterms:modified>
</cp:coreProperties>
</file>