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29260800" cy="36576000"/>
  <p:notesSz cx="6858000" cy="9144000"/>
  <p:defaultTextStyle>
    <a:defPPr>
      <a:defRPr lang="en-US"/>
    </a:defPPr>
    <a:lvl1pPr marL="0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968" y="1792"/>
      </p:cViewPr>
      <p:guideLst>
        <p:guide orient="horz" pos="11520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1362270"/>
            <a:ext cx="2487168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20726400"/>
            <a:ext cx="2048256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4042" y="7814739"/>
            <a:ext cx="21066758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760" y="7814739"/>
            <a:ext cx="62712602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23503469"/>
            <a:ext cx="24871680" cy="726440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15502472"/>
            <a:ext cx="24871680" cy="8000997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762" y="45516800"/>
            <a:ext cx="41889680" cy="128735669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1122" y="45516800"/>
            <a:ext cx="41889680" cy="128735669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464736"/>
            <a:ext cx="2633472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8187269"/>
            <a:ext cx="12928602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11599333"/>
            <a:ext cx="12928602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8187269"/>
            <a:ext cx="12933680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11599333"/>
            <a:ext cx="12933680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1" y="1456267"/>
            <a:ext cx="9626602" cy="619760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1456269"/>
            <a:ext cx="16357600" cy="31216603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1" y="7653869"/>
            <a:ext cx="9626602" cy="25019003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25603200"/>
            <a:ext cx="17556480" cy="3022603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3268133"/>
            <a:ext cx="17556480" cy="2194560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28625803"/>
            <a:ext cx="17556480" cy="4292597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1464736"/>
            <a:ext cx="26334720" cy="60960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8534403"/>
            <a:ext cx="26334720" cy="24138469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040" y="33900536"/>
            <a:ext cx="6827520" cy="1947333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CF57-EF1A-1A42-8279-67156E748805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440" y="33900536"/>
            <a:ext cx="9265920" cy="1947333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240" y="33900536"/>
            <a:ext cx="6827520" cy="1947333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10DF-A5D2-3045-BE60-15C06B69FC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ulldiskmulti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6454"/>
            <a:ext cx="29260800" cy="29260800"/>
          </a:xfrm>
          <a:prstGeom prst="rect">
            <a:avLst/>
          </a:prstGeom>
        </p:spPr>
      </p:pic>
      <p:pic>
        <p:nvPicPr>
          <p:cNvPr id="8" name="Picture 7" descr="Screen Shot 2013-12-05 at 11.12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289614" cy="7150100"/>
          </a:xfrm>
          <a:prstGeom prst="rect">
            <a:avLst/>
          </a:prstGeom>
        </p:spPr>
      </p:pic>
      <p:pic>
        <p:nvPicPr>
          <p:cNvPr id="9" name="Picture 8" descr="mcateer_robert_0813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2014" y="0"/>
            <a:ext cx="3657600" cy="5486400"/>
          </a:xfrm>
          <a:prstGeom prst="rect">
            <a:avLst/>
          </a:prstGeom>
        </p:spPr>
      </p:pic>
      <p:pic>
        <p:nvPicPr>
          <p:cNvPr id="12" name="Picture 11" descr="Screen Shot 2013-12-05 at 11.15.5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400" y="9056678"/>
            <a:ext cx="5168900" cy="4611184"/>
          </a:xfrm>
          <a:prstGeom prst="rect">
            <a:avLst/>
          </a:prstGeom>
        </p:spPr>
      </p:pic>
      <p:pic>
        <p:nvPicPr>
          <p:cNvPr id="13" name="Picture 12" descr="Screen Shot 2013-12-05 at 11.16.11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310" y="14274800"/>
            <a:ext cx="4494479" cy="3350740"/>
          </a:xfrm>
          <a:prstGeom prst="rect">
            <a:avLst/>
          </a:prstGeom>
        </p:spPr>
      </p:pic>
      <p:pic>
        <p:nvPicPr>
          <p:cNvPr id="14" name="Picture 13" descr="Screen Shot 2013-12-05 at 11.17.22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6300" y="14274800"/>
            <a:ext cx="4851447" cy="3578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New Mexico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McAteer</dc:creator>
  <cp:lastModifiedBy>James McAteer</cp:lastModifiedBy>
  <cp:revision>1</cp:revision>
  <dcterms:created xsi:type="dcterms:W3CDTF">2013-12-05T18:08:46Z</dcterms:created>
  <dcterms:modified xsi:type="dcterms:W3CDTF">2013-12-05T18:22:25Z</dcterms:modified>
</cp:coreProperties>
</file>