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4.xml"/>
  <Override ContentType="application/vnd.openxmlformats-officedocument.presentationml.slideMaster+xml" PartName="/ppt/slideMasters/slideMaster7.xml"/>
  <Override ContentType="application/vnd.openxmlformats-officedocument.presentationml.slideMaster+xml" PartName="/ppt/slideMasters/slideMaster6.xml"/>
  <Override ContentType="application/vnd.openxmlformats-officedocument.presentationml.slideMaster+xml" PartName="/ppt/slideMasters/slideMaster5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7.xml"/>
  <Override ContentType="application/vnd.openxmlformats-officedocument.theme+xml" PartName="/ppt/theme/theme6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  <Override ContentType="application/vnd.openxmlformats-officedocument.theme+xml" PartName="/ppt/theme/theme5.xml"/>
  <Override ContentType="application/vnd.openxmlformats-officedocument.theme+xml" PartName="/ppt/theme/theme8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59" r:id="rId3"/>
    <p:sldMasterId id="2147483660" r:id="rId4"/>
    <p:sldMasterId id="2147483661" r:id="rId5"/>
    <p:sldMasterId id="2147483662" r:id="rId6"/>
    <p:sldMasterId id="2147483663" r:id="rId7"/>
    <p:sldMasterId id="2147483664" r:id="rId8"/>
    <p:sldMasterId id="2147483665" r:id="rId9"/>
  </p:sldMasterIdLst>
  <p:notesMasterIdLst>
    <p:notesMasterId r:id="rId10"/>
  </p:notesMasterIdLst>
  <p:sldIdLst>
    <p:sldId id="256" r:id="rId11"/>
    <p:sldId id="257" r:id="rId12"/>
    <p:sldId id="258" r:id="rId13"/>
    <p:sldId id="259" r:id="rId14"/>
    <p:sldId id="260" r:id="rId15"/>
    <p:sldId id="261" r:id="rId16"/>
    <p:sldId id="262" r:id="rId17"/>
    <p:sldId id="263" r:id="rId18"/>
    <p:sldId id="264" r:id="rId19"/>
    <p:sldId id="265" r:id="rId20"/>
    <p:sldId id="266" r:id="rId21"/>
    <p:sldId id="267" r:id="rId22"/>
    <p:sldId id="268" r:id="rId23"/>
    <p:sldId id="269" r:id="rId24"/>
    <p:sldId id="270" r:id="rId25"/>
    <p:sldId id="271" r:id="rId26"/>
    <p:sldId id="272" r:id="rId27"/>
    <p:sldId id="273" r:id="rId28"/>
  </p:sldIdLst>
  <p:sldSz cy="6858000" cx="9144000"/>
  <p:notesSz cx="6858000" cy="9144000"/>
  <p:embeddedFontLst>
    <p:embeddedFont>
      <p:font typeface="Libre Baskerville"/>
      <p:regular r:id="rId29"/>
      <p:bold r:id="rId30"/>
      <p:italic r:id="rId3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0.xml"/><Relationship Id="rId22" Type="http://schemas.openxmlformats.org/officeDocument/2006/relationships/slide" Target="slides/slide12.xml"/><Relationship Id="rId21" Type="http://schemas.openxmlformats.org/officeDocument/2006/relationships/slide" Target="slides/slide11.xml"/><Relationship Id="rId24" Type="http://schemas.openxmlformats.org/officeDocument/2006/relationships/slide" Target="slides/slide14.xml"/><Relationship Id="rId23" Type="http://schemas.openxmlformats.org/officeDocument/2006/relationships/slide" Target="slides/slide13.xml"/><Relationship Id="rId1" Type="http://schemas.openxmlformats.org/officeDocument/2006/relationships/theme" Target="theme/theme4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slideMaster" Target="slideMasters/slideMaster2.xml"/><Relationship Id="rId9" Type="http://schemas.openxmlformats.org/officeDocument/2006/relationships/slideMaster" Target="slideMasters/slideMaster7.xml"/><Relationship Id="rId26" Type="http://schemas.openxmlformats.org/officeDocument/2006/relationships/slide" Target="slides/slide16.xml"/><Relationship Id="rId25" Type="http://schemas.openxmlformats.org/officeDocument/2006/relationships/slide" Target="slides/slide15.xml"/><Relationship Id="rId28" Type="http://schemas.openxmlformats.org/officeDocument/2006/relationships/slide" Target="slides/slide18.xml"/><Relationship Id="rId27" Type="http://schemas.openxmlformats.org/officeDocument/2006/relationships/slide" Target="slides/slide17.xml"/><Relationship Id="rId5" Type="http://schemas.openxmlformats.org/officeDocument/2006/relationships/slideMaster" Target="slideMasters/slideMaster3.xml"/><Relationship Id="rId6" Type="http://schemas.openxmlformats.org/officeDocument/2006/relationships/slideMaster" Target="slideMasters/slideMaster4.xml"/><Relationship Id="rId29" Type="http://schemas.openxmlformats.org/officeDocument/2006/relationships/font" Target="fonts/LibreBaskerville-regular.fntdata"/><Relationship Id="rId7" Type="http://schemas.openxmlformats.org/officeDocument/2006/relationships/slideMaster" Target="slideMasters/slideMaster5.xml"/><Relationship Id="rId8" Type="http://schemas.openxmlformats.org/officeDocument/2006/relationships/slideMaster" Target="slideMasters/slideMaster6.xml"/><Relationship Id="rId31" Type="http://schemas.openxmlformats.org/officeDocument/2006/relationships/font" Target="fonts/LibreBaskerville-italic.fntdata"/><Relationship Id="rId30" Type="http://schemas.openxmlformats.org/officeDocument/2006/relationships/font" Target="fonts/LibreBaskerville-bold.fntdata"/><Relationship Id="rId11" Type="http://schemas.openxmlformats.org/officeDocument/2006/relationships/slide" Target="slides/slide1.xml"/><Relationship Id="rId10" Type="http://schemas.openxmlformats.org/officeDocument/2006/relationships/notesMaster" Target="notesMasters/notesMaster1.xml"/><Relationship Id="rId13" Type="http://schemas.openxmlformats.org/officeDocument/2006/relationships/slide" Target="slides/slide3.xml"/><Relationship Id="rId12" Type="http://schemas.openxmlformats.org/officeDocument/2006/relationships/slide" Target="slides/slide2.xml"/><Relationship Id="rId15" Type="http://schemas.openxmlformats.org/officeDocument/2006/relationships/slide" Target="slides/slide5.xml"/><Relationship Id="rId14" Type="http://schemas.openxmlformats.org/officeDocument/2006/relationships/slide" Target="slides/slide4.xml"/><Relationship Id="rId17" Type="http://schemas.openxmlformats.org/officeDocument/2006/relationships/slide" Target="slides/slide7.xml"/><Relationship Id="rId16" Type="http://schemas.openxmlformats.org/officeDocument/2006/relationships/slide" Target="slides/slide6.xml"/><Relationship Id="rId19" Type="http://schemas.openxmlformats.org/officeDocument/2006/relationships/slide" Target="slides/slide9.xml"/><Relationship Id="rId18" Type="http://schemas.openxmlformats.org/officeDocument/2006/relationships/slide" Target="slides/slide8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2" name="Google Shape;182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1" name="Google Shape;271;p1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76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8" name="Google Shape;278;p1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0" name="Google Shape;290;p1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95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p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7" name="Google Shape;297;p1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05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7" name="Google Shape;307;p2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2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p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3" name="Google Shape;323;p2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3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p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3" name="Google Shape;333;p2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43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p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5" name="Google Shape;345;p2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353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p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5" name="Google Shape;355;p2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0" name="Google Shape;190;p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2" name="Google Shape;202;p7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8" name="Google Shape;208;p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4" name="Google Shape;224;p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0" name="Google Shape;230;p1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0" name="Google Shape;240;p1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2" name="Google Shape;252;p1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9" name="Google Shape;259;p1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2"/>
          <p:cNvSpPr txBox="1"/>
          <p:nvPr>
            <p:ph type="ctrTitle"/>
          </p:nvPr>
        </p:nvSpPr>
        <p:spPr>
          <a:xfrm>
            <a:off x="2286000" y="3124200"/>
            <a:ext cx="6172200" cy="189436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Libre Baskerville"/>
              <a:buNone/>
              <a:defRPr b="1" i="0" sz="3000" u="none" cap="small" strike="noStrike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indent="-88900" lvl="1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88900" lvl="2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88900" lvl="3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88900" lvl="4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88900" lvl="5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88900" lvl="6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88900" lvl="7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88900" lvl="8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9" name="Google Shape;29;p2"/>
          <p:cNvSpPr txBox="1"/>
          <p:nvPr>
            <p:ph idx="1" type="subTitle"/>
          </p:nvPr>
        </p:nvSpPr>
        <p:spPr>
          <a:xfrm>
            <a:off x="2286000" y="5003322"/>
            <a:ext cx="61722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0" lvl="0" marL="0" marR="0" rtl="0" algn="l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ymbol"/>
              <a:buNone/>
              <a:defRPr b="1" i="0" sz="1800" u="none" cap="none" strike="noStrike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indent="0" lvl="1" marL="457200" marR="0" rtl="0" algn="ctr">
              <a:spcBef>
                <a:spcPts val="42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ymbol"/>
              <a:buNone/>
              <a:defRPr b="0" i="0" sz="21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indent="0" lvl="2" marL="914400" marR="0" rtl="0" algn="ctr">
              <a:spcBef>
                <a:spcPts val="360"/>
              </a:spcBef>
              <a:spcAft>
                <a:spcPts val="0"/>
              </a:spcAft>
              <a:buClr>
                <a:srgbClr val="6FB733"/>
              </a:buClr>
              <a:buSzPts val="1400"/>
              <a:buFont typeface="Noto Symbol"/>
              <a:buNone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indent="0" lvl="3" marL="1371600" marR="0" rtl="0" algn="ctr">
              <a:spcBef>
                <a:spcPts val="360"/>
              </a:spcBef>
              <a:spcAft>
                <a:spcPts val="0"/>
              </a:spcAft>
              <a:buClr>
                <a:srgbClr val="BFE5AD"/>
              </a:buClr>
              <a:buSzPts val="1400"/>
              <a:buFont typeface="Noto Symbol"/>
              <a:buNone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indent="0" lvl="4" marL="1828800" marR="0" rtl="0" algn="ctr">
              <a:spcBef>
                <a:spcPts val="320"/>
              </a:spcBef>
              <a:spcAft>
                <a:spcPts val="0"/>
              </a:spcAft>
              <a:buClr>
                <a:srgbClr val="F3A9BD"/>
              </a:buClr>
              <a:buSzPts val="1400"/>
              <a:buFont typeface="Noto Symbol"/>
              <a:buNone/>
              <a:defRPr b="0" i="0" sz="16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indent="0" lvl="5" marL="2286000" marR="0" rtl="0" algn="ctr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Libre Baskerville"/>
              <a:buNone/>
              <a:defRPr b="0" i="0" sz="1600" u="none" cap="none" strike="noStrike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indent="0" lvl="6" marL="2743200" marR="0" rtl="0" algn="ctr">
              <a:spcBef>
                <a:spcPts val="280"/>
              </a:spcBef>
              <a:spcAft>
                <a:spcPts val="0"/>
              </a:spcAft>
              <a:buClr>
                <a:srgbClr val="BFE5AD"/>
              </a:buClr>
              <a:buSzPts val="1400"/>
              <a:buFont typeface="Noto Symbol"/>
              <a:buNone/>
              <a:defRPr b="0" i="0" sz="1400" u="none" cap="none" strike="noStrike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indent="0" lvl="7" marL="3200400" marR="0" rtl="0" algn="ctr">
              <a:spcBef>
                <a:spcPts val="28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Libre Baskerville"/>
              <a:buNone/>
              <a:defRPr b="0" i="0" sz="1400" u="none" cap="small" strike="noStrike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indent="0" lvl="8" marL="3657600" marR="0" rtl="0" algn="ctr">
              <a:spcBef>
                <a:spcPts val="280"/>
              </a:spcBef>
              <a:spcAft>
                <a:spcPts val="0"/>
              </a:spcAft>
              <a:buClr>
                <a:srgbClr val="6FB733"/>
              </a:buClr>
              <a:buSzPts val="1400"/>
              <a:buFont typeface="Libre Baskerville"/>
              <a:buNone/>
              <a:defRPr b="0" i="0" sz="1400" u="none" cap="none" strike="noStrike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/>
        </p:txBody>
      </p:sp>
      <p:sp>
        <p:nvSpPr>
          <p:cNvPr id="30" name="Google Shape;30;p2"/>
          <p:cNvSpPr txBox="1"/>
          <p:nvPr>
            <p:ph idx="10" type="dt"/>
          </p:nvPr>
        </p:nvSpPr>
        <p:spPr>
          <a:xfrm rot="5400000">
            <a:off x="7764462" y="1174750"/>
            <a:ext cx="2286000" cy="381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-88900" lvl="0" marL="0" marR="0" rtl="0" algn="r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200" u="none" cap="none" strike="noStrike">
                <a:solidFill>
                  <a:schemeClr val="lt2"/>
                </a:solidFill>
              </a:defRPr>
            </a:lvl1pPr>
            <a:lvl2pPr indent="-88900" lvl="1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88900" lvl="2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88900" lvl="3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88900" lvl="4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88900" lvl="5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88900" lvl="6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88900" lvl="7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88900" lvl="8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31" name="Google Shape;31;p2"/>
          <p:cNvSpPr txBox="1"/>
          <p:nvPr>
            <p:ph idx="11" type="ftr"/>
          </p:nvPr>
        </p:nvSpPr>
        <p:spPr>
          <a:xfrm rot="5400000">
            <a:off x="7077075" y="4181475"/>
            <a:ext cx="3657600" cy="38417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-88900" lvl="0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indent="-8890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indent="-8890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indent="-8890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indent="-8890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indent="-8890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indent="-8890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indent="-8890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indent="-8890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/>
        </p:txBody>
      </p:sp>
      <p:sp>
        <p:nvSpPr>
          <p:cNvPr id="32" name="Google Shape;32;p2"/>
          <p:cNvSpPr txBox="1"/>
          <p:nvPr>
            <p:ph idx="12" type="sldNum"/>
          </p:nvPr>
        </p:nvSpPr>
        <p:spPr>
          <a:xfrm>
            <a:off x="1325562" y="4929187"/>
            <a:ext cx="609600" cy="5175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16"/>
          <p:cNvSpPr txBox="1"/>
          <p:nvPr>
            <p:ph type="title"/>
          </p:nvPr>
        </p:nvSpPr>
        <p:spPr>
          <a:xfrm>
            <a:off x="457200" y="274637"/>
            <a:ext cx="7467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Libre Baskerville"/>
              <a:buNone/>
              <a:defRPr b="0" sz="3000" cap="small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57" name="Google Shape;157;p16"/>
          <p:cNvSpPr txBox="1"/>
          <p:nvPr>
            <p:ph idx="10" type="dt"/>
          </p:nvPr>
        </p:nvSpPr>
        <p:spPr>
          <a:xfrm rot="5400000">
            <a:off x="7589043" y="1081881"/>
            <a:ext cx="2011362" cy="38417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-88900" lvl="0" marL="0" marR="0" rtl="0" algn="r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200" u="none" cap="none" strike="noStrike">
                <a:solidFill>
                  <a:schemeClr val="lt2"/>
                </a:solidFill>
              </a:defRPr>
            </a:lvl1pPr>
            <a:lvl2pPr indent="-88900" lvl="1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88900" lvl="2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88900" lvl="3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88900" lvl="4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88900" lvl="5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88900" lvl="6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88900" lvl="7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88900" lvl="8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58" name="Google Shape;158;p16"/>
          <p:cNvSpPr txBox="1"/>
          <p:nvPr>
            <p:ph idx="12" type="sldNum"/>
          </p:nvPr>
        </p:nvSpPr>
        <p:spPr>
          <a:xfrm>
            <a:off x="8129587" y="5734050"/>
            <a:ext cx="609600" cy="520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59" name="Google Shape;159;p16"/>
          <p:cNvSpPr txBox="1"/>
          <p:nvPr>
            <p:ph idx="11" type="ftr"/>
          </p:nvPr>
        </p:nvSpPr>
        <p:spPr>
          <a:xfrm rot="5400000">
            <a:off x="6989762" y="3736975"/>
            <a:ext cx="3200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-88900" lvl="0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indent="-8890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indent="-8890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indent="-8890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indent="-8890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indent="-8890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indent="-8890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indent="-8890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indent="-8890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ntent with Caption" showMasterSp="0" type="objTx">
  <p:cSld name="OBJECT_WITH_CAPTION_TEXT"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18"/>
          <p:cNvSpPr txBox="1"/>
          <p:nvPr>
            <p:ph type="title"/>
          </p:nvPr>
        </p:nvSpPr>
        <p:spPr>
          <a:xfrm rot="5400000">
            <a:off x="3371850" y="3200400"/>
            <a:ext cx="630936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Font typeface="Libre Baskerville"/>
              <a:buNone/>
              <a:defRPr b="1" sz="2000" cap="small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75" name="Google Shape;175;p18"/>
          <p:cNvSpPr txBox="1"/>
          <p:nvPr>
            <p:ph idx="1" type="body"/>
          </p:nvPr>
        </p:nvSpPr>
        <p:spPr>
          <a:xfrm>
            <a:off x="6812280" y="274320"/>
            <a:ext cx="1527048" cy="498348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rtl="0">
              <a:spcBef>
                <a:spcPts val="400"/>
              </a:spcBef>
              <a:spcAft>
                <a:spcPts val="0"/>
              </a:spcAft>
              <a:buSzPts val="1400"/>
              <a:buFont typeface="Libre Baskerville"/>
              <a:buNone/>
              <a:defRPr sz="1200"/>
            </a:lvl1pPr>
            <a:lvl2pPr indent="-228600" lvl="1" marL="914400" rtl="0">
              <a:spcBef>
                <a:spcPts val="1000"/>
              </a:spcBef>
              <a:spcAft>
                <a:spcPts val="0"/>
              </a:spcAft>
              <a:buSzPts val="1400"/>
              <a:buFont typeface="Libre Baskerville"/>
              <a:buNone/>
              <a:defRPr sz="1200"/>
            </a:lvl2pPr>
            <a:lvl3pPr indent="-228600" lvl="2" marL="1371600" rtl="0">
              <a:spcBef>
                <a:spcPts val="360"/>
              </a:spcBef>
              <a:spcAft>
                <a:spcPts val="0"/>
              </a:spcAft>
              <a:buSzPts val="1400"/>
              <a:buFont typeface="Libre Baskerville"/>
              <a:buNone/>
              <a:defRPr sz="1000"/>
            </a:lvl3pPr>
            <a:lvl4pPr indent="-228600" lvl="3" marL="1828800" rtl="0">
              <a:spcBef>
                <a:spcPts val="360"/>
              </a:spcBef>
              <a:spcAft>
                <a:spcPts val="0"/>
              </a:spcAft>
              <a:buSzPts val="1400"/>
              <a:buFont typeface="Libre Baskerville"/>
              <a:buNone/>
              <a:defRPr sz="900"/>
            </a:lvl4pPr>
            <a:lvl5pPr indent="-228600" lvl="4" marL="2286000" rtl="0">
              <a:spcBef>
                <a:spcPts val="320"/>
              </a:spcBef>
              <a:spcAft>
                <a:spcPts val="0"/>
              </a:spcAft>
              <a:buSzPts val="1400"/>
              <a:buFont typeface="Libre Baskerville"/>
              <a:buNone/>
              <a:defRPr sz="900"/>
            </a:lvl5pPr>
            <a:lvl6pPr indent="-317500" lvl="5" marL="2743200" rtl="0">
              <a:spcBef>
                <a:spcPts val="320"/>
              </a:spcBef>
              <a:spcAft>
                <a:spcPts val="0"/>
              </a:spcAft>
              <a:buSzPts val="1400"/>
              <a:buChar char="•"/>
              <a:defRPr sz="1600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indent="-317500" lvl="6" marL="3200400" rtl="0">
              <a:spcBef>
                <a:spcPts val="280"/>
              </a:spcBef>
              <a:spcAft>
                <a:spcPts val="0"/>
              </a:spcAft>
              <a:buSzPts val="1400"/>
              <a:buChar char="○"/>
              <a:defRPr sz="1400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indent="-317500" lvl="7" marL="3657600" rtl="0">
              <a:spcBef>
                <a:spcPts val="280"/>
              </a:spcBef>
              <a:spcAft>
                <a:spcPts val="0"/>
              </a:spcAft>
              <a:buSzPts val="1400"/>
              <a:buChar char="•"/>
              <a:defRPr sz="1400" cap="small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indent="-317500" lvl="8" marL="4114800" rtl="0">
              <a:spcBef>
                <a:spcPts val="280"/>
              </a:spcBef>
              <a:spcAft>
                <a:spcPts val="0"/>
              </a:spcAft>
              <a:buSzPts val="1400"/>
              <a:buChar char="•"/>
              <a:defRPr sz="1400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/>
        </p:txBody>
      </p:sp>
      <p:sp>
        <p:nvSpPr>
          <p:cNvPr id="176" name="Google Shape;176;p18"/>
          <p:cNvSpPr txBox="1"/>
          <p:nvPr>
            <p:ph idx="2" type="body"/>
          </p:nvPr>
        </p:nvSpPr>
        <p:spPr>
          <a:xfrm>
            <a:off x="304800" y="274320"/>
            <a:ext cx="5638800" cy="632764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rtl="0" algn="l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ymbol"/>
              <a:buChar char="•"/>
              <a:defRPr sz="2400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indent="-317500" lvl="1" marL="914400" rtl="0" algn="l">
              <a:spcBef>
                <a:spcPts val="42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ymbol"/>
              <a:buChar char="●"/>
              <a:defRPr sz="2100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indent="-317500" lvl="2" marL="1371600" rtl="0" algn="l">
              <a:spcBef>
                <a:spcPts val="360"/>
              </a:spcBef>
              <a:spcAft>
                <a:spcPts val="0"/>
              </a:spcAft>
              <a:buClr>
                <a:srgbClr val="6FB733"/>
              </a:buClr>
              <a:buSzPts val="1400"/>
              <a:buFont typeface="Noto Symbol"/>
              <a:buChar char="•"/>
              <a:defRPr sz="1800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indent="-317500" lvl="3" marL="1828800" rtl="0" algn="l">
              <a:spcBef>
                <a:spcPts val="360"/>
              </a:spcBef>
              <a:spcAft>
                <a:spcPts val="0"/>
              </a:spcAft>
              <a:buClr>
                <a:srgbClr val="BFE5AD"/>
              </a:buClr>
              <a:buSzPts val="1400"/>
              <a:buFont typeface="Noto Symbol"/>
              <a:buChar char="•"/>
              <a:defRPr sz="1800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indent="-317500" lvl="4" marL="2286000" rtl="0" algn="l">
              <a:spcBef>
                <a:spcPts val="320"/>
              </a:spcBef>
              <a:spcAft>
                <a:spcPts val="0"/>
              </a:spcAft>
              <a:buClr>
                <a:srgbClr val="F3A9BD"/>
              </a:buClr>
              <a:buSzPts val="1400"/>
              <a:buFont typeface="Noto Symbol"/>
              <a:buChar char="●"/>
              <a:defRPr sz="1600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indent="-317500" lvl="5" marL="274320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Libre Baskerville"/>
              <a:buChar char="•"/>
              <a:defRPr sz="1600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indent="-317500" lvl="6" marL="3200400" rtl="0" algn="l">
              <a:spcBef>
                <a:spcPts val="280"/>
              </a:spcBef>
              <a:spcAft>
                <a:spcPts val="0"/>
              </a:spcAft>
              <a:buClr>
                <a:srgbClr val="BFE5AD"/>
              </a:buClr>
              <a:buSzPts val="1400"/>
              <a:buFont typeface="Noto Symbol"/>
              <a:buChar char="○"/>
              <a:defRPr sz="1400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indent="-317500" lvl="7" marL="3657600" rtl="0" algn="l">
              <a:spcBef>
                <a:spcPts val="28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Libre Baskerville"/>
              <a:buChar char="•"/>
              <a:defRPr sz="1400" cap="small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indent="-317500" lvl="8" marL="4114800" rtl="0" algn="l">
              <a:spcBef>
                <a:spcPts val="280"/>
              </a:spcBef>
              <a:spcAft>
                <a:spcPts val="0"/>
              </a:spcAft>
              <a:buClr>
                <a:srgbClr val="6FB733"/>
              </a:buClr>
              <a:buSzPts val="1400"/>
              <a:buFont typeface="Libre Baskerville"/>
              <a:buChar char="•"/>
              <a:defRPr sz="1400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/>
        </p:txBody>
      </p:sp>
      <p:sp>
        <p:nvSpPr>
          <p:cNvPr id="177" name="Google Shape;177;p18"/>
          <p:cNvSpPr txBox="1"/>
          <p:nvPr>
            <p:ph idx="10" type="dt"/>
          </p:nvPr>
        </p:nvSpPr>
        <p:spPr>
          <a:xfrm rot="5400000">
            <a:off x="7589043" y="1081881"/>
            <a:ext cx="2011362" cy="38417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-88900" lvl="0" marL="0" marR="0" rtl="0" algn="r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200" u="none" cap="none" strike="noStrike">
                <a:solidFill>
                  <a:schemeClr val="lt2"/>
                </a:solidFill>
              </a:defRPr>
            </a:lvl1pPr>
            <a:lvl2pPr indent="-88900" lvl="1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88900" lvl="2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88900" lvl="3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88900" lvl="4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88900" lvl="5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88900" lvl="6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88900" lvl="7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88900" lvl="8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78" name="Google Shape;178;p18"/>
          <p:cNvSpPr txBox="1"/>
          <p:nvPr>
            <p:ph idx="12" type="sldNum"/>
          </p:nvPr>
        </p:nvSpPr>
        <p:spPr>
          <a:xfrm>
            <a:off x="8129587" y="5734050"/>
            <a:ext cx="609600" cy="520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79" name="Google Shape;179;p18"/>
          <p:cNvSpPr txBox="1"/>
          <p:nvPr>
            <p:ph idx="11" type="ftr"/>
          </p:nvPr>
        </p:nvSpPr>
        <p:spPr>
          <a:xfrm rot="5400000">
            <a:off x="6989762" y="3736975"/>
            <a:ext cx="3200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-88900" lvl="0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indent="-8890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indent="-8890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indent="-8890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indent="-8890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indent="-8890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indent="-8890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indent="-8890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indent="-8890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Content" type="obj">
  <p:cSld name="OBJECT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4"/>
          <p:cNvSpPr txBox="1"/>
          <p:nvPr>
            <p:ph type="title"/>
          </p:nvPr>
        </p:nvSpPr>
        <p:spPr>
          <a:xfrm>
            <a:off x="457200" y="274637"/>
            <a:ext cx="7467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Libre Baskerville"/>
              <a:buNone/>
              <a:defRPr b="0" sz="3000" cap="small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4"/>
          <p:cNvSpPr txBox="1"/>
          <p:nvPr>
            <p:ph idx="1" type="body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rtl="0" algn="l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ymbol"/>
              <a:buChar char="•"/>
              <a:defRPr sz="2400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indent="-317500" lvl="1" marL="914400" rtl="0" algn="l">
              <a:spcBef>
                <a:spcPts val="42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ymbol"/>
              <a:buChar char="●"/>
              <a:defRPr sz="2100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indent="-317500" lvl="2" marL="1371600" rtl="0" algn="l">
              <a:spcBef>
                <a:spcPts val="360"/>
              </a:spcBef>
              <a:spcAft>
                <a:spcPts val="0"/>
              </a:spcAft>
              <a:buClr>
                <a:srgbClr val="6FB733"/>
              </a:buClr>
              <a:buSzPts val="1400"/>
              <a:buFont typeface="Noto Symbol"/>
              <a:buChar char="•"/>
              <a:defRPr sz="1800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indent="-317500" lvl="3" marL="1828800" rtl="0" algn="l">
              <a:spcBef>
                <a:spcPts val="360"/>
              </a:spcBef>
              <a:spcAft>
                <a:spcPts val="0"/>
              </a:spcAft>
              <a:buClr>
                <a:srgbClr val="BFE5AD"/>
              </a:buClr>
              <a:buSzPts val="1400"/>
              <a:buFont typeface="Noto Symbol"/>
              <a:buChar char="•"/>
              <a:defRPr sz="1800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indent="-317500" lvl="4" marL="2286000" rtl="0" algn="l">
              <a:spcBef>
                <a:spcPts val="320"/>
              </a:spcBef>
              <a:spcAft>
                <a:spcPts val="0"/>
              </a:spcAft>
              <a:buClr>
                <a:srgbClr val="F3A9BD"/>
              </a:buClr>
              <a:buSzPts val="1400"/>
              <a:buFont typeface="Noto Symbol"/>
              <a:buChar char="●"/>
              <a:defRPr sz="1600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indent="-317500" lvl="5" marL="274320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Libre Baskerville"/>
              <a:buChar char="•"/>
              <a:defRPr sz="1600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indent="-317500" lvl="6" marL="3200400" rtl="0" algn="l">
              <a:spcBef>
                <a:spcPts val="280"/>
              </a:spcBef>
              <a:spcAft>
                <a:spcPts val="0"/>
              </a:spcAft>
              <a:buClr>
                <a:srgbClr val="BFE5AD"/>
              </a:buClr>
              <a:buSzPts val="1400"/>
              <a:buFont typeface="Noto Symbol"/>
              <a:buChar char="○"/>
              <a:defRPr sz="1400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indent="-317500" lvl="7" marL="3657600" rtl="0" algn="l">
              <a:spcBef>
                <a:spcPts val="28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Libre Baskerville"/>
              <a:buChar char="•"/>
              <a:defRPr sz="1400" cap="small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indent="-317500" lvl="8" marL="4114800" rtl="0" algn="l">
              <a:spcBef>
                <a:spcPts val="280"/>
              </a:spcBef>
              <a:spcAft>
                <a:spcPts val="0"/>
              </a:spcAft>
              <a:buClr>
                <a:srgbClr val="6FB733"/>
              </a:buClr>
              <a:buSzPts val="1400"/>
              <a:buFont typeface="Libre Baskerville"/>
              <a:buChar char="•"/>
              <a:defRPr sz="1400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/>
        </p:txBody>
      </p:sp>
      <p:sp>
        <p:nvSpPr>
          <p:cNvPr id="48" name="Google Shape;48;p4"/>
          <p:cNvSpPr txBox="1"/>
          <p:nvPr>
            <p:ph idx="10" type="dt"/>
          </p:nvPr>
        </p:nvSpPr>
        <p:spPr>
          <a:xfrm rot="5400000">
            <a:off x="7589043" y="1081881"/>
            <a:ext cx="2011362" cy="38417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-88900" lvl="0" marL="0" marR="0" rtl="0" algn="r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200" u="none" cap="none" strike="noStrike">
                <a:solidFill>
                  <a:schemeClr val="lt2"/>
                </a:solidFill>
              </a:defRPr>
            </a:lvl1pPr>
            <a:lvl2pPr indent="-88900" lvl="1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88900" lvl="2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88900" lvl="3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88900" lvl="4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88900" lvl="5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88900" lvl="6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88900" lvl="7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88900" lvl="8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9" name="Google Shape;49;p4"/>
          <p:cNvSpPr txBox="1"/>
          <p:nvPr>
            <p:ph idx="12" type="sldNum"/>
          </p:nvPr>
        </p:nvSpPr>
        <p:spPr>
          <a:xfrm>
            <a:off x="8129587" y="5734050"/>
            <a:ext cx="609600" cy="520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50" name="Google Shape;50;p4"/>
          <p:cNvSpPr txBox="1"/>
          <p:nvPr>
            <p:ph idx="11" type="ftr"/>
          </p:nvPr>
        </p:nvSpPr>
        <p:spPr>
          <a:xfrm rot="5400000">
            <a:off x="6989762" y="3736975"/>
            <a:ext cx="3200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-88900" lvl="0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indent="-8890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indent="-8890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indent="-8890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indent="-8890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indent="-8890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indent="-8890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indent="-8890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indent="-8890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Picture with Caption" type="picTx">
  <p:cSld name="PICTURE_WITH_CAPTION_TEXT"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6"/>
          <p:cNvSpPr txBox="1"/>
          <p:nvPr>
            <p:ph type="title"/>
          </p:nvPr>
        </p:nvSpPr>
        <p:spPr>
          <a:xfrm rot="5400000">
            <a:off x="3350133" y="3200400"/>
            <a:ext cx="630936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Font typeface="Libre Baskerville"/>
              <a:buNone/>
              <a:defRPr b="1"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66" name="Google Shape;66;p6"/>
          <p:cNvSpPr/>
          <p:nvPr>
            <p:ph idx="2" type="pic"/>
          </p:nvPr>
        </p:nvSpPr>
        <p:spPr>
          <a:xfrm>
            <a:off x="0" y="0"/>
            <a:ext cx="6172200" cy="6858000"/>
          </a:xfrm>
          <a:prstGeom prst="rect">
            <a:avLst/>
          </a:prstGeom>
          <a:solidFill>
            <a:schemeClr val="dk2"/>
          </a:solidFill>
          <a:ln>
            <a:noFill/>
          </a:ln>
        </p:spPr>
      </p:sp>
      <p:sp>
        <p:nvSpPr>
          <p:cNvPr id="67" name="Google Shape;67;p6"/>
          <p:cNvSpPr txBox="1"/>
          <p:nvPr>
            <p:ph idx="1" type="body"/>
          </p:nvPr>
        </p:nvSpPr>
        <p:spPr>
          <a:xfrm>
            <a:off x="6765798" y="264795"/>
            <a:ext cx="1524000" cy="4956048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rtl="0">
              <a:spcBef>
                <a:spcPts val="100"/>
              </a:spcBef>
              <a:spcAft>
                <a:spcPts val="0"/>
              </a:spcAft>
              <a:buSzPts val="1400"/>
              <a:buFont typeface="Libre Baskerville"/>
              <a:buNone/>
              <a:defRPr sz="1200"/>
            </a:lvl1pPr>
            <a:lvl2pPr indent="-317500" lvl="1" marL="914400" rtl="0">
              <a:spcBef>
                <a:spcPts val="420"/>
              </a:spcBef>
              <a:spcAft>
                <a:spcPts val="0"/>
              </a:spcAft>
              <a:buSzPts val="1400"/>
              <a:buChar char="●"/>
              <a:defRPr sz="1200"/>
            </a:lvl2pPr>
            <a:lvl3pPr indent="-317500" lvl="2" marL="1371600" rtl="0">
              <a:spcBef>
                <a:spcPts val="360"/>
              </a:spcBef>
              <a:spcAft>
                <a:spcPts val="0"/>
              </a:spcAft>
              <a:buSzPts val="1400"/>
              <a:buChar char="•"/>
              <a:defRPr sz="1000"/>
            </a:lvl3pPr>
            <a:lvl4pPr indent="-317500" lvl="3" marL="1828800" rtl="0">
              <a:spcBef>
                <a:spcPts val="360"/>
              </a:spcBef>
              <a:spcAft>
                <a:spcPts val="0"/>
              </a:spcAft>
              <a:buSzPts val="1400"/>
              <a:buChar char="•"/>
              <a:defRPr sz="900"/>
            </a:lvl4pPr>
            <a:lvl5pPr indent="-317500" lvl="4" marL="2286000" rtl="0">
              <a:spcBef>
                <a:spcPts val="320"/>
              </a:spcBef>
              <a:spcAft>
                <a:spcPts val="0"/>
              </a:spcAft>
              <a:buSzPts val="1400"/>
              <a:buChar char="●"/>
              <a:defRPr sz="900"/>
            </a:lvl5pPr>
            <a:lvl6pPr indent="-317500" lvl="5" marL="2743200" rtl="0">
              <a:spcBef>
                <a:spcPts val="320"/>
              </a:spcBef>
              <a:spcAft>
                <a:spcPts val="0"/>
              </a:spcAft>
              <a:buSzPts val="1400"/>
              <a:buChar char="•"/>
              <a:defRPr sz="1600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indent="-317500" lvl="6" marL="3200400" rtl="0">
              <a:spcBef>
                <a:spcPts val="280"/>
              </a:spcBef>
              <a:spcAft>
                <a:spcPts val="0"/>
              </a:spcAft>
              <a:buSzPts val="1400"/>
              <a:buChar char="○"/>
              <a:defRPr sz="1400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indent="-317500" lvl="7" marL="3657600" rtl="0">
              <a:spcBef>
                <a:spcPts val="280"/>
              </a:spcBef>
              <a:spcAft>
                <a:spcPts val="0"/>
              </a:spcAft>
              <a:buSzPts val="1400"/>
              <a:buChar char="•"/>
              <a:defRPr sz="1400" cap="small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indent="-317500" lvl="8" marL="4114800" rtl="0">
              <a:spcBef>
                <a:spcPts val="280"/>
              </a:spcBef>
              <a:spcAft>
                <a:spcPts val="0"/>
              </a:spcAft>
              <a:buSzPts val="1400"/>
              <a:buChar char="•"/>
              <a:defRPr sz="1400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/>
        </p:txBody>
      </p:sp>
      <p:sp>
        <p:nvSpPr>
          <p:cNvPr id="68" name="Google Shape;68;p6"/>
          <p:cNvSpPr txBox="1"/>
          <p:nvPr>
            <p:ph idx="10" type="dt"/>
          </p:nvPr>
        </p:nvSpPr>
        <p:spPr>
          <a:xfrm rot="5400000">
            <a:off x="7589043" y="1081881"/>
            <a:ext cx="2011362" cy="38417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-88900" lvl="0" marL="0" marR="0" rtl="0" algn="r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200" u="none" cap="none" strike="noStrike">
                <a:solidFill>
                  <a:schemeClr val="lt2"/>
                </a:solidFill>
              </a:defRPr>
            </a:lvl1pPr>
            <a:lvl2pPr indent="-88900" lvl="1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88900" lvl="2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88900" lvl="3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88900" lvl="4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88900" lvl="5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88900" lvl="6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88900" lvl="7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88900" lvl="8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69" name="Google Shape;69;p6"/>
          <p:cNvSpPr txBox="1"/>
          <p:nvPr>
            <p:ph idx="12" type="sldNum"/>
          </p:nvPr>
        </p:nvSpPr>
        <p:spPr>
          <a:xfrm>
            <a:off x="8129587" y="5734050"/>
            <a:ext cx="609600" cy="520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70" name="Google Shape;70;p6"/>
          <p:cNvSpPr txBox="1"/>
          <p:nvPr>
            <p:ph idx="11" type="ftr"/>
          </p:nvPr>
        </p:nvSpPr>
        <p:spPr>
          <a:xfrm rot="5400000">
            <a:off x="6989762" y="3736975"/>
            <a:ext cx="3200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-88900" lvl="0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indent="-8890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indent="-8890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indent="-8890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indent="-8890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indent="-8890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indent="-8890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indent="-8890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indent="-8890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Vertical Title and Text" type="vertTitleAndTx">
  <p:cSld name="VERTICAL_TITLE_AND_VERTICAL_TEXT"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8"/>
          <p:cNvSpPr txBox="1"/>
          <p:nvPr>
            <p:ph type="title"/>
          </p:nvPr>
        </p:nvSpPr>
        <p:spPr>
          <a:xfrm rot="5400000">
            <a:off x="4541837" y="2362202"/>
            <a:ext cx="5851525" cy="1676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Libre Baskerville"/>
              <a:buNone/>
              <a:defRPr b="0" sz="3000" cap="small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85" name="Google Shape;85;p8"/>
          <p:cNvSpPr txBox="1"/>
          <p:nvPr>
            <p:ph idx="1" type="body"/>
          </p:nvPr>
        </p:nvSpPr>
        <p:spPr>
          <a:xfrm rot="5400000">
            <a:off x="541338" y="190501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rtl="0" algn="l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ymbol"/>
              <a:buChar char="•"/>
              <a:defRPr sz="2400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indent="-317500" lvl="1" marL="914400" rtl="0" algn="l">
              <a:spcBef>
                <a:spcPts val="42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ymbol"/>
              <a:buChar char="●"/>
              <a:defRPr sz="2100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indent="-317500" lvl="2" marL="1371600" rtl="0" algn="l">
              <a:spcBef>
                <a:spcPts val="360"/>
              </a:spcBef>
              <a:spcAft>
                <a:spcPts val="0"/>
              </a:spcAft>
              <a:buClr>
                <a:srgbClr val="6FB733"/>
              </a:buClr>
              <a:buSzPts val="1400"/>
              <a:buFont typeface="Noto Symbol"/>
              <a:buChar char="•"/>
              <a:defRPr sz="1800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indent="-317500" lvl="3" marL="1828800" rtl="0" algn="l">
              <a:spcBef>
                <a:spcPts val="360"/>
              </a:spcBef>
              <a:spcAft>
                <a:spcPts val="0"/>
              </a:spcAft>
              <a:buClr>
                <a:srgbClr val="BFE5AD"/>
              </a:buClr>
              <a:buSzPts val="1400"/>
              <a:buFont typeface="Noto Symbol"/>
              <a:buChar char="•"/>
              <a:defRPr sz="1800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indent="-317500" lvl="4" marL="2286000" rtl="0" algn="l">
              <a:spcBef>
                <a:spcPts val="320"/>
              </a:spcBef>
              <a:spcAft>
                <a:spcPts val="0"/>
              </a:spcAft>
              <a:buClr>
                <a:srgbClr val="F3A9BD"/>
              </a:buClr>
              <a:buSzPts val="1400"/>
              <a:buFont typeface="Noto Symbol"/>
              <a:buChar char="●"/>
              <a:defRPr sz="1600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indent="-317500" lvl="5" marL="274320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Libre Baskerville"/>
              <a:buChar char="•"/>
              <a:defRPr sz="1600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indent="-317500" lvl="6" marL="3200400" rtl="0" algn="l">
              <a:spcBef>
                <a:spcPts val="280"/>
              </a:spcBef>
              <a:spcAft>
                <a:spcPts val="0"/>
              </a:spcAft>
              <a:buClr>
                <a:srgbClr val="BFE5AD"/>
              </a:buClr>
              <a:buSzPts val="1400"/>
              <a:buFont typeface="Noto Symbol"/>
              <a:buChar char="○"/>
              <a:defRPr sz="1400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indent="-317500" lvl="7" marL="3657600" rtl="0" algn="l">
              <a:spcBef>
                <a:spcPts val="28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Libre Baskerville"/>
              <a:buChar char="•"/>
              <a:defRPr sz="1400" cap="small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indent="-317500" lvl="8" marL="4114800" rtl="0" algn="l">
              <a:spcBef>
                <a:spcPts val="280"/>
              </a:spcBef>
              <a:spcAft>
                <a:spcPts val="0"/>
              </a:spcAft>
              <a:buClr>
                <a:srgbClr val="6FB733"/>
              </a:buClr>
              <a:buSzPts val="1400"/>
              <a:buFont typeface="Libre Baskerville"/>
              <a:buChar char="•"/>
              <a:defRPr sz="1400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/>
        </p:txBody>
      </p:sp>
      <p:sp>
        <p:nvSpPr>
          <p:cNvPr id="86" name="Google Shape;86;p8"/>
          <p:cNvSpPr txBox="1"/>
          <p:nvPr>
            <p:ph idx="10" type="dt"/>
          </p:nvPr>
        </p:nvSpPr>
        <p:spPr>
          <a:xfrm rot="5400000">
            <a:off x="7589043" y="1081881"/>
            <a:ext cx="2011362" cy="38417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-88900" lvl="0" marL="0" marR="0" rtl="0" algn="r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200" u="none" cap="none" strike="noStrike">
                <a:solidFill>
                  <a:schemeClr val="lt2"/>
                </a:solidFill>
              </a:defRPr>
            </a:lvl1pPr>
            <a:lvl2pPr indent="-88900" lvl="1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88900" lvl="2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88900" lvl="3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88900" lvl="4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88900" lvl="5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88900" lvl="6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88900" lvl="7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88900" lvl="8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87" name="Google Shape;87;p8"/>
          <p:cNvSpPr txBox="1"/>
          <p:nvPr>
            <p:ph idx="11" type="ftr"/>
          </p:nvPr>
        </p:nvSpPr>
        <p:spPr>
          <a:xfrm rot="5400000">
            <a:off x="6989762" y="3736975"/>
            <a:ext cx="3200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-88900" lvl="0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indent="-8890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indent="-8890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indent="-8890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indent="-8890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indent="-8890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indent="-8890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indent="-8890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indent="-8890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/>
        </p:txBody>
      </p:sp>
      <p:sp>
        <p:nvSpPr>
          <p:cNvPr id="88" name="Google Shape;88;p8"/>
          <p:cNvSpPr txBox="1"/>
          <p:nvPr>
            <p:ph idx="12" type="sldNum"/>
          </p:nvPr>
        </p:nvSpPr>
        <p:spPr>
          <a:xfrm>
            <a:off x="8129587" y="5734050"/>
            <a:ext cx="609600" cy="520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Vertical Text" type="vertTx">
  <p:cSld name="VERTICAL_TEXT"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9"/>
          <p:cNvSpPr txBox="1"/>
          <p:nvPr>
            <p:ph type="title"/>
          </p:nvPr>
        </p:nvSpPr>
        <p:spPr>
          <a:xfrm>
            <a:off x="457200" y="274637"/>
            <a:ext cx="7467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Libre Baskerville"/>
              <a:buNone/>
              <a:defRPr b="0" sz="3000" cap="small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91" name="Google Shape;91;p9"/>
          <p:cNvSpPr txBox="1"/>
          <p:nvPr>
            <p:ph idx="1" type="body"/>
          </p:nvPr>
        </p:nvSpPr>
        <p:spPr>
          <a:xfrm rot="5400000">
            <a:off x="1754187" y="303212"/>
            <a:ext cx="4873625" cy="7467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rtl="0" algn="l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ymbol"/>
              <a:buChar char="•"/>
              <a:defRPr sz="2400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indent="-317500" lvl="1" marL="914400" rtl="0" algn="l">
              <a:spcBef>
                <a:spcPts val="42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ymbol"/>
              <a:buChar char="●"/>
              <a:defRPr sz="2100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indent="-317500" lvl="2" marL="1371600" rtl="0" algn="l">
              <a:spcBef>
                <a:spcPts val="360"/>
              </a:spcBef>
              <a:spcAft>
                <a:spcPts val="0"/>
              </a:spcAft>
              <a:buClr>
                <a:srgbClr val="6FB733"/>
              </a:buClr>
              <a:buSzPts val="1400"/>
              <a:buFont typeface="Noto Symbol"/>
              <a:buChar char="•"/>
              <a:defRPr sz="1800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indent="-317500" lvl="3" marL="1828800" rtl="0" algn="l">
              <a:spcBef>
                <a:spcPts val="360"/>
              </a:spcBef>
              <a:spcAft>
                <a:spcPts val="0"/>
              </a:spcAft>
              <a:buClr>
                <a:srgbClr val="BFE5AD"/>
              </a:buClr>
              <a:buSzPts val="1400"/>
              <a:buFont typeface="Noto Symbol"/>
              <a:buChar char="•"/>
              <a:defRPr sz="1800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indent="-317500" lvl="4" marL="2286000" rtl="0" algn="l">
              <a:spcBef>
                <a:spcPts val="320"/>
              </a:spcBef>
              <a:spcAft>
                <a:spcPts val="0"/>
              </a:spcAft>
              <a:buClr>
                <a:srgbClr val="F3A9BD"/>
              </a:buClr>
              <a:buSzPts val="1400"/>
              <a:buFont typeface="Noto Symbol"/>
              <a:buChar char="●"/>
              <a:defRPr sz="1600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indent="-317500" lvl="5" marL="274320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Libre Baskerville"/>
              <a:buChar char="•"/>
              <a:defRPr sz="1600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indent="-317500" lvl="6" marL="3200400" rtl="0" algn="l">
              <a:spcBef>
                <a:spcPts val="280"/>
              </a:spcBef>
              <a:spcAft>
                <a:spcPts val="0"/>
              </a:spcAft>
              <a:buClr>
                <a:srgbClr val="BFE5AD"/>
              </a:buClr>
              <a:buSzPts val="1400"/>
              <a:buFont typeface="Noto Symbol"/>
              <a:buChar char="○"/>
              <a:defRPr sz="1400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indent="-317500" lvl="7" marL="3657600" rtl="0" algn="l">
              <a:spcBef>
                <a:spcPts val="28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Libre Baskerville"/>
              <a:buChar char="•"/>
              <a:defRPr sz="1400" cap="small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indent="-317500" lvl="8" marL="4114800" rtl="0" algn="l">
              <a:spcBef>
                <a:spcPts val="280"/>
              </a:spcBef>
              <a:spcAft>
                <a:spcPts val="0"/>
              </a:spcAft>
              <a:buClr>
                <a:srgbClr val="6FB733"/>
              </a:buClr>
              <a:buSzPts val="1400"/>
              <a:buFont typeface="Libre Baskerville"/>
              <a:buChar char="•"/>
              <a:defRPr sz="1400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/>
        </p:txBody>
      </p:sp>
      <p:sp>
        <p:nvSpPr>
          <p:cNvPr id="92" name="Google Shape;92;p9"/>
          <p:cNvSpPr txBox="1"/>
          <p:nvPr>
            <p:ph idx="10" type="dt"/>
          </p:nvPr>
        </p:nvSpPr>
        <p:spPr>
          <a:xfrm rot="5400000">
            <a:off x="7589043" y="1081881"/>
            <a:ext cx="2011362" cy="38417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-88900" lvl="0" marL="0" marR="0" rtl="0" algn="r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200" u="none" cap="none" strike="noStrike">
                <a:solidFill>
                  <a:schemeClr val="lt2"/>
                </a:solidFill>
              </a:defRPr>
            </a:lvl1pPr>
            <a:lvl2pPr indent="-88900" lvl="1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88900" lvl="2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88900" lvl="3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88900" lvl="4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88900" lvl="5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88900" lvl="6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88900" lvl="7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88900" lvl="8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93" name="Google Shape;93;p9"/>
          <p:cNvSpPr txBox="1"/>
          <p:nvPr>
            <p:ph idx="11" type="ftr"/>
          </p:nvPr>
        </p:nvSpPr>
        <p:spPr>
          <a:xfrm rot="5400000">
            <a:off x="6989762" y="3736975"/>
            <a:ext cx="3200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-88900" lvl="0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indent="-8890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indent="-8890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indent="-8890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indent="-8890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indent="-8890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indent="-8890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indent="-8890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indent="-8890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/>
        </p:txBody>
      </p:sp>
      <p:sp>
        <p:nvSpPr>
          <p:cNvPr id="94" name="Google Shape;94;p9"/>
          <p:cNvSpPr txBox="1"/>
          <p:nvPr>
            <p:ph idx="12" type="sldNum"/>
          </p:nvPr>
        </p:nvSpPr>
        <p:spPr>
          <a:xfrm>
            <a:off x="8129587" y="5734050"/>
            <a:ext cx="609600" cy="520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0"/>
          <p:cNvSpPr txBox="1"/>
          <p:nvPr>
            <p:ph idx="10" type="dt"/>
          </p:nvPr>
        </p:nvSpPr>
        <p:spPr>
          <a:xfrm rot="5400000">
            <a:off x="7589043" y="1081881"/>
            <a:ext cx="2011362" cy="38417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-88900" lvl="0" marL="0" marR="0" rtl="0" algn="r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200" u="none" cap="none" strike="noStrike">
                <a:solidFill>
                  <a:schemeClr val="lt2"/>
                </a:solidFill>
              </a:defRPr>
            </a:lvl1pPr>
            <a:lvl2pPr indent="-88900" lvl="1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88900" lvl="2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88900" lvl="3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88900" lvl="4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88900" lvl="5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88900" lvl="6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88900" lvl="7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88900" lvl="8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97" name="Google Shape;97;p10"/>
          <p:cNvSpPr txBox="1"/>
          <p:nvPr>
            <p:ph idx="11" type="ftr"/>
          </p:nvPr>
        </p:nvSpPr>
        <p:spPr>
          <a:xfrm rot="5400000">
            <a:off x="6989762" y="3736975"/>
            <a:ext cx="3200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-88900" lvl="0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indent="-8890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indent="-8890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indent="-8890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indent="-8890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indent="-8890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indent="-8890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indent="-8890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indent="-8890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/>
        </p:txBody>
      </p:sp>
      <p:sp>
        <p:nvSpPr>
          <p:cNvPr id="98" name="Google Shape;98;p10"/>
          <p:cNvSpPr txBox="1"/>
          <p:nvPr>
            <p:ph idx="12" type="sldNum"/>
          </p:nvPr>
        </p:nvSpPr>
        <p:spPr>
          <a:xfrm>
            <a:off x="8129587" y="5734050"/>
            <a:ext cx="609600" cy="520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omparison" type="twoTxTwoObj">
  <p:cSld name="TWO_OBJECTS_WITH_TEXT"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1"/>
          <p:cNvSpPr txBox="1"/>
          <p:nvPr>
            <p:ph type="title"/>
          </p:nvPr>
        </p:nvSpPr>
        <p:spPr>
          <a:xfrm>
            <a:off x="457200" y="273050"/>
            <a:ext cx="75438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01" name="Google Shape;101;p11"/>
          <p:cNvSpPr txBox="1"/>
          <p:nvPr>
            <p:ph idx="1" type="body"/>
          </p:nvPr>
        </p:nvSpPr>
        <p:spPr>
          <a:xfrm>
            <a:off x="457200" y="2362200"/>
            <a:ext cx="3657600" cy="388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rtl="0" algn="l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ymbol"/>
              <a:buChar char="•"/>
              <a:defRPr sz="2400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indent="-317500" lvl="1" marL="914400" rtl="0" algn="l">
              <a:spcBef>
                <a:spcPts val="42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ymbol"/>
              <a:buChar char="●"/>
              <a:defRPr sz="2100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indent="-317500" lvl="2" marL="1371600" rtl="0" algn="l">
              <a:spcBef>
                <a:spcPts val="360"/>
              </a:spcBef>
              <a:spcAft>
                <a:spcPts val="0"/>
              </a:spcAft>
              <a:buClr>
                <a:srgbClr val="6FB733"/>
              </a:buClr>
              <a:buSzPts val="1400"/>
              <a:buFont typeface="Noto Symbol"/>
              <a:buChar char="•"/>
              <a:defRPr sz="1800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indent="-317500" lvl="3" marL="1828800" rtl="0" algn="l">
              <a:spcBef>
                <a:spcPts val="360"/>
              </a:spcBef>
              <a:spcAft>
                <a:spcPts val="0"/>
              </a:spcAft>
              <a:buClr>
                <a:srgbClr val="BFE5AD"/>
              </a:buClr>
              <a:buSzPts val="1400"/>
              <a:buFont typeface="Noto Symbol"/>
              <a:buChar char="•"/>
              <a:defRPr sz="1800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indent="-317500" lvl="4" marL="2286000" rtl="0" algn="l">
              <a:spcBef>
                <a:spcPts val="320"/>
              </a:spcBef>
              <a:spcAft>
                <a:spcPts val="0"/>
              </a:spcAft>
              <a:buClr>
                <a:srgbClr val="F3A9BD"/>
              </a:buClr>
              <a:buSzPts val="1400"/>
              <a:buFont typeface="Noto Symbol"/>
              <a:buChar char="●"/>
              <a:defRPr sz="1600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indent="-317500" lvl="5" marL="274320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Libre Baskerville"/>
              <a:buChar char="•"/>
              <a:defRPr sz="1600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indent="-317500" lvl="6" marL="3200400" rtl="0" algn="l">
              <a:spcBef>
                <a:spcPts val="280"/>
              </a:spcBef>
              <a:spcAft>
                <a:spcPts val="0"/>
              </a:spcAft>
              <a:buClr>
                <a:srgbClr val="BFE5AD"/>
              </a:buClr>
              <a:buSzPts val="1400"/>
              <a:buFont typeface="Noto Symbol"/>
              <a:buChar char="○"/>
              <a:defRPr sz="1400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indent="-317500" lvl="7" marL="3657600" rtl="0" algn="l">
              <a:spcBef>
                <a:spcPts val="28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Libre Baskerville"/>
              <a:buChar char="•"/>
              <a:defRPr sz="1400" cap="small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indent="-317500" lvl="8" marL="4114800" rtl="0" algn="l">
              <a:spcBef>
                <a:spcPts val="280"/>
              </a:spcBef>
              <a:spcAft>
                <a:spcPts val="0"/>
              </a:spcAft>
              <a:buClr>
                <a:srgbClr val="6FB733"/>
              </a:buClr>
              <a:buSzPts val="1400"/>
              <a:buFont typeface="Libre Baskerville"/>
              <a:buChar char="•"/>
              <a:defRPr sz="1400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/>
        </p:txBody>
      </p:sp>
      <p:sp>
        <p:nvSpPr>
          <p:cNvPr id="102" name="Google Shape;102;p11"/>
          <p:cNvSpPr txBox="1"/>
          <p:nvPr>
            <p:ph idx="2" type="body"/>
          </p:nvPr>
        </p:nvSpPr>
        <p:spPr>
          <a:xfrm>
            <a:off x="4371975" y="2362200"/>
            <a:ext cx="3657600" cy="388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rtl="0" algn="l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ymbol"/>
              <a:buChar char="•"/>
              <a:defRPr sz="2400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indent="-317500" lvl="1" marL="914400" rtl="0" algn="l">
              <a:spcBef>
                <a:spcPts val="42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ymbol"/>
              <a:buChar char="●"/>
              <a:defRPr sz="2100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indent="-317500" lvl="2" marL="1371600" rtl="0" algn="l">
              <a:spcBef>
                <a:spcPts val="360"/>
              </a:spcBef>
              <a:spcAft>
                <a:spcPts val="0"/>
              </a:spcAft>
              <a:buClr>
                <a:srgbClr val="6FB733"/>
              </a:buClr>
              <a:buSzPts val="1400"/>
              <a:buFont typeface="Noto Symbol"/>
              <a:buChar char="•"/>
              <a:defRPr sz="1800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indent="-317500" lvl="3" marL="1828800" rtl="0" algn="l">
              <a:spcBef>
                <a:spcPts val="360"/>
              </a:spcBef>
              <a:spcAft>
                <a:spcPts val="0"/>
              </a:spcAft>
              <a:buClr>
                <a:srgbClr val="BFE5AD"/>
              </a:buClr>
              <a:buSzPts val="1400"/>
              <a:buFont typeface="Noto Symbol"/>
              <a:buChar char="•"/>
              <a:defRPr sz="1800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indent="-317500" lvl="4" marL="2286000" rtl="0" algn="l">
              <a:spcBef>
                <a:spcPts val="320"/>
              </a:spcBef>
              <a:spcAft>
                <a:spcPts val="0"/>
              </a:spcAft>
              <a:buClr>
                <a:srgbClr val="F3A9BD"/>
              </a:buClr>
              <a:buSzPts val="1400"/>
              <a:buFont typeface="Noto Symbol"/>
              <a:buChar char="●"/>
              <a:defRPr sz="1600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indent="-317500" lvl="5" marL="274320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Libre Baskerville"/>
              <a:buChar char="•"/>
              <a:defRPr sz="1600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indent="-317500" lvl="6" marL="3200400" rtl="0" algn="l">
              <a:spcBef>
                <a:spcPts val="280"/>
              </a:spcBef>
              <a:spcAft>
                <a:spcPts val="0"/>
              </a:spcAft>
              <a:buClr>
                <a:srgbClr val="BFE5AD"/>
              </a:buClr>
              <a:buSzPts val="1400"/>
              <a:buFont typeface="Noto Symbol"/>
              <a:buChar char="○"/>
              <a:defRPr sz="1400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indent="-317500" lvl="7" marL="3657600" rtl="0" algn="l">
              <a:spcBef>
                <a:spcPts val="28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Libre Baskerville"/>
              <a:buChar char="•"/>
              <a:defRPr sz="1400" cap="small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indent="-317500" lvl="8" marL="4114800" rtl="0" algn="l">
              <a:spcBef>
                <a:spcPts val="280"/>
              </a:spcBef>
              <a:spcAft>
                <a:spcPts val="0"/>
              </a:spcAft>
              <a:buClr>
                <a:srgbClr val="6FB733"/>
              </a:buClr>
              <a:buSzPts val="1400"/>
              <a:buFont typeface="Libre Baskerville"/>
              <a:buChar char="•"/>
              <a:defRPr sz="1400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/>
        </p:txBody>
      </p:sp>
      <p:sp>
        <p:nvSpPr>
          <p:cNvPr id="103" name="Google Shape;103;p11"/>
          <p:cNvSpPr/>
          <p:nvPr>
            <p:ph idx="3" type="body"/>
          </p:nvPr>
        </p:nvSpPr>
        <p:spPr>
          <a:xfrm>
            <a:off x="457200" y="1569720"/>
            <a:ext cx="3657600" cy="658368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-228600" lvl="0" marL="457200" rtl="0"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Libre Baskerville"/>
              <a:buNone/>
              <a:defRPr b="1" sz="2000">
                <a:solidFill>
                  <a:srgbClr val="FFFFFF"/>
                </a:solidFill>
              </a:defRPr>
            </a:lvl1pPr>
            <a:lvl2pPr indent="-317500" lvl="1" marL="914400" rtl="0">
              <a:spcBef>
                <a:spcPts val="420"/>
              </a:spcBef>
              <a:spcAft>
                <a:spcPts val="0"/>
              </a:spcAft>
              <a:buSzPts val="1400"/>
              <a:buChar char="●"/>
              <a:defRPr sz="2100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indent="-317500" lvl="2" marL="1371600" rtl="0">
              <a:spcBef>
                <a:spcPts val="360"/>
              </a:spcBef>
              <a:spcAft>
                <a:spcPts val="0"/>
              </a:spcAft>
              <a:buSzPts val="1400"/>
              <a:buChar char="•"/>
              <a:defRPr sz="1800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indent="-317500" lvl="3" marL="1828800" rtl="0">
              <a:spcBef>
                <a:spcPts val="360"/>
              </a:spcBef>
              <a:spcAft>
                <a:spcPts val="0"/>
              </a:spcAft>
              <a:buSzPts val="1400"/>
              <a:buChar char="•"/>
              <a:defRPr sz="1800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indent="-317500" lvl="4" marL="2286000" rtl="0">
              <a:spcBef>
                <a:spcPts val="320"/>
              </a:spcBef>
              <a:spcAft>
                <a:spcPts val="0"/>
              </a:spcAft>
              <a:buSzPts val="1400"/>
              <a:buChar char="●"/>
              <a:defRPr sz="1600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indent="-317500" lvl="5" marL="2743200" rtl="0">
              <a:spcBef>
                <a:spcPts val="320"/>
              </a:spcBef>
              <a:spcAft>
                <a:spcPts val="0"/>
              </a:spcAft>
              <a:buSzPts val="1400"/>
              <a:buChar char="•"/>
              <a:defRPr sz="1600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indent="-317500" lvl="6" marL="3200400" rtl="0">
              <a:spcBef>
                <a:spcPts val="280"/>
              </a:spcBef>
              <a:spcAft>
                <a:spcPts val="0"/>
              </a:spcAft>
              <a:buSzPts val="1400"/>
              <a:buChar char="○"/>
              <a:defRPr sz="1400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indent="-317500" lvl="7" marL="3657600" rtl="0">
              <a:spcBef>
                <a:spcPts val="280"/>
              </a:spcBef>
              <a:spcAft>
                <a:spcPts val="0"/>
              </a:spcAft>
              <a:buSzPts val="1400"/>
              <a:buChar char="•"/>
              <a:defRPr sz="1400" cap="small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indent="-317500" lvl="8" marL="4114800" rtl="0">
              <a:spcBef>
                <a:spcPts val="280"/>
              </a:spcBef>
              <a:spcAft>
                <a:spcPts val="0"/>
              </a:spcAft>
              <a:buSzPts val="1400"/>
              <a:buChar char="•"/>
              <a:defRPr sz="1400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/>
        </p:txBody>
      </p:sp>
      <p:sp>
        <p:nvSpPr>
          <p:cNvPr id="104" name="Google Shape;104;p11"/>
          <p:cNvSpPr/>
          <p:nvPr>
            <p:ph idx="4" type="body"/>
          </p:nvPr>
        </p:nvSpPr>
        <p:spPr>
          <a:xfrm>
            <a:off x="4343400" y="1569720"/>
            <a:ext cx="3657600" cy="658368"/>
          </a:xfrm>
          <a:prstGeom prst="roundRect">
            <a:avLst>
              <a:gd fmla="val 16667" name="adj"/>
            </a:avLst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-228600" lvl="0" marL="457200" rtl="0"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Libre Baskerville"/>
              <a:buNone/>
              <a:defRPr b="1" sz="2000">
                <a:solidFill>
                  <a:srgbClr val="FFFFFF"/>
                </a:solidFill>
              </a:defRPr>
            </a:lvl1pPr>
            <a:lvl2pPr indent="-317500" lvl="1" marL="914400" rtl="0">
              <a:spcBef>
                <a:spcPts val="420"/>
              </a:spcBef>
              <a:spcAft>
                <a:spcPts val="0"/>
              </a:spcAft>
              <a:buSzPts val="1400"/>
              <a:buChar char="●"/>
              <a:defRPr sz="2100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indent="-317500" lvl="2" marL="1371600" rtl="0">
              <a:spcBef>
                <a:spcPts val="360"/>
              </a:spcBef>
              <a:spcAft>
                <a:spcPts val="0"/>
              </a:spcAft>
              <a:buSzPts val="1400"/>
              <a:buChar char="•"/>
              <a:defRPr sz="1800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indent="-317500" lvl="3" marL="1828800" rtl="0">
              <a:spcBef>
                <a:spcPts val="360"/>
              </a:spcBef>
              <a:spcAft>
                <a:spcPts val="0"/>
              </a:spcAft>
              <a:buSzPts val="1400"/>
              <a:buChar char="•"/>
              <a:defRPr sz="1800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indent="-317500" lvl="4" marL="2286000" rtl="0">
              <a:spcBef>
                <a:spcPts val="320"/>
              </a:spcBef>
              <a:spcAft>
                <a:spcPts val="0"/>
              </a:spcAft>
              <a:buSzPts val="1400"/>
              <a:buChar char="●"/>
              <a:defRPr sz="1600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indent="-317500" lvl="5" marL="2743200" rtl="0">
              <a:spcBef>
                <a:spcPts val="320"/>
              </a:spcBef>
              <a:spcAft>
                <a:spcPts val="0"/>
              </a:spcAft>
              <a:buSzPts val="1400"/>
              <a:buChar char="•"/>
              <a:defRPr sz="1600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indent="-317500" lvl="6" marL="3200400" rtl="0">
              <a:spcBef>
                <a:spcPts val="280"/>
              </a:spcBef>
              <a:spcAft>
                <a:spcPts val="0"/>
              </a:spcAft>
              <a:buSzPts val="1400"/>
              <a:buChar char="○"/>
              <a:defRPr sz="1400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indent="-317500" lvl="7" marL="3657600" rtl="0">
              <a:spcBef>
                <a:spcPts val="280"/>
              </a:spcBef>
              <a:spcAft>
                <a:spcPts val="0"/>
              </a:spcAft>
              <a:buSzPts val="1400"/>
              <a:buChar char="•"/>
              <a:defRPr sz="1400" cap="small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indent="-317500" lvl="8" marL="4114800" rtl="0">
              <a:spcBef>
                <a:spcPts val="280"/>
              </a:spcBef>
              <a:spcAft>
                <a:spcPts val="0"/>
              </a:spcAft>
              <a:buSzPts val="1400"/>
              <a:buChar char="•"/>
              <a:defRPr sz="1400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/>
        </p:txBody>
      </p:sp>
      <p:sp>
        <p:nvSpPr>
          <p:cNvPr id="105" name="Google Shape;105;p11"/>
          <p:cNvSpPr txBox="1"/>
          <p:nvPr>
            <p:ph idx="10" type="dt"/>
          </p:nvPr>
        </p:nvSpPr>
        <p:spPr>
          <a:xfrm rot="5400000">
            <a:off x="7589043" y="1081881"/>
            <a:ext cx="2011362" cy="38417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-88900" lvl="0" marL="0" marR="0" rtl="0" algn="r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200" u="none" cap="none" strike="noStrike">
                <a:solidFill>
                  <a:schemeClr val="lt2"/>
                </a:solidFill>
              </a:defRPr>
            </a:lvl1pPr>
            <a:lvl2pPr indent="-88900" lvl="1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88900" lvl="2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88900" lvl="3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88900" lvl="4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88900" lvl="5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88900" lvl="6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88900" lvl="7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88900" lvl="8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06" name="Google Shape;106;p11"/>
          <p:cNvSpPr txBox="1"/>
          <p:nvPr>
            <p:ph idx="11" type="ftr"/>
          </p:nvPr>
        </p:nvSpPr>
        <p:spPr>
          <a:xfrm rot="5400000">
            <a:off x="6989762" y="3736975"/>
            <a:ext cx="3200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-88900" lvl="0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indent="-8890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indent="-8890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indent="-8890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indent="-8890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indent="-8890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indent="-8890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indent="-8890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indent="-8890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/>
        </p:txBody>
      </p:sp>
      <p:sp>
        <p:nvSpPr>
          <p:cNvPr id="107" name="Google Shape;107;p11"/>
          <p:cNvSpPr txBox="1"/>
          <p:nvPr>
            <p:ph idx="12" type="sldNum"/>
          </p:nvPr>
        </p:nvSpPr>
        <p:spPr>
          <a:xfrm>
            <a:off x="8129587" y="5734050"/>
            <a:ext cx="609600" cy="520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wo Content" type="twoObj">
  <p:cSld name="TWO_OBJECTS"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12"/>
          <p:cNvSpPr txBox="1"/>
          <p:nvPr>
            <p:ph type="title"/>
          </p:nvPr>
        </p:nvSpPr>
        <p:spPr>
          <a:xfrm>
            <a:off x="457200" y="274637"/>
            <a:ext cx="7467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Libre Baskerville"/>
              <a:buNone/>
              <a:defRPr b="0" sz="3000" cap="small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10" name="Google Shape;110;p12"/>
          <p:cNvSpPr txBox="1"/>
          <p:nvPr>
            <p:ph idx="1" type="body"/>
          </p:nvPr>
        </p:nvSpPr>
        <p:spPr>
          <a:xfrm>
            <a:off x="457200" y="1600200"/>
            <a:ext cx="3657600" cy="45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rtl="0" algn="l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ymbol"/>
              <a:buChar char="•"/>
              <a:defRPr sz="2400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indent="-317500" lvl="1" marL="914400" rtl="0" algn="l">
              <a:spcBef>
                <a:spcPts val="42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ymbol"/>
              <a:buChar char="●"/>
              <a:defRPr sz="2100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indent="-317500" lvl="2" marL="1371600" rtl="0" algn="l">
              <a:spcBef>
                <a:spcPts val="360"/>
              </a:spcBef>
              <a:spcAft>
                <a:spcPts val="0"/>
              </a:spcAft>
              <a:buClr>
                <a:srgbClr val="6FB733"/>
              </a:buClr>
              <a:buSzPts val="1400"/>
              <a:buFont typeface="Noto Symbol"/>
              <a:buChar char="•"/>
              <a:defRPr sz="1800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indent="-317500" lvl="3" marL="1828800" rtl="0" algn="l">
              <a:spcBef>
                <a:spcPts val="360"/>
              </a:spcBef>
              <a:spcAft>
                <a:spcPts val="0"/>
              </a:spcAft>
              <a:buClr>
                <a:srgbClr val="BFE5AD"/>
              </a:buClr>
              <a:buSzPts val="1400"/>
              <a:buFont typeface="Noto Symbol"/>
              <a:buChar char="•"/>
              <a:defRPr sz="1800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indent="-317500" lvl="4" marL="2286000" rtl="0" algn="l">
              <a:spcBef>
                <a:spcPts val="320"/>
              </a:spcBef>
              <a:spcAft>
                <a:spcPts val="0"/>
              </a:spcAft>
              <a:buClr>
                <a:srgbClr val="F3A9BD"/>
              </a:buClr>
              <a:buSzPts val="1400"/>
              <a:buFont typeface="Noto Symbol"/>
              <a:buChar char="●"/>
              <a:defRPr sz="1600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indent="-317500" lvl="5" marL="274320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Libre Baskerville"/>
              <a:buChar char="•"/>
              <a:defRPr sz="1600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indent="-317500" lvl="6" marL="3200400" rtl="0" algn="l">
              <a:spcBef>
                <a:spcPts val="280"/>
              </a:spcBef>
              <a:spcAft>
                <a:spcPts val="0"/>
              </a:spcAft>
              <a:buClr>
                <a:srgbClr val="BFE5AD"/>
              </a:buClr>
              <a:buSzPts val="1400"/>
              <a:buFont typeface="Noto Symbol"/>
              <a:buChar char="○"/>
              <a:defRPr sz="1400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indent="-317500" lvl="7" marL="3657600" rtl="0" algn="l">
              <a:spcBef>
                <a:spcPts val="28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Libre Baskerville"/>
              <a:buChar char="•"/>
              <a:defRPr sz="1400" cap="small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indent="-317500" lvl="8" marL="4114800" rtl="0" algn="l">
              <a:spcBef>
                <a:spcPts val="280"/>
              </a:spcBef>
              <a:spcAft>
                <a:spcPts val="0"/>
              </a:spcAft>
              <a:buClr>
                <a:srgbClr val="6FB733"/>
              </a:buClr>
              <a:buSzPts val="1400"/>
              <a:buFont typeface="Libre Baskerville"/>
              <a:buChar char="•"/>
              <a:defRPr sz="1400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/>
        </p:txBody>
      </p:sp>
      <p:sp>
        <p:nvSpPr>
          <p:cNvPr id="111" name="Google Shape;111;p12"/>
          <p:cNvSpPr txBox="1"/>
          <p:nvPr>
            <p:ph idx="2" type="body"/>
          </p:nvPr>
        </p:nvSpPr>
        <p:spPr>
          <a:xfrm>
            <a:off x="4270248" y="1600200"/>
            <a:ext cx="3657600" cy="457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rtl="0" algn="l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ymbol"/>
              <a:buChar char="•"/>
              <a:defRPr sz="2400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indent="-317500" lvl="1" marL="914400" rtl="0" algn="l">
              <a:spcBef>
                <a:spcPts val="42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ymbol"/>
              <a:buChar char="●"/>
              <a:defRPr sz="2100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indent="-317500" lvl="2" marL="1371600" rtl="0" algn="l">
              <a:spcBef>
                <a:spcPts val="360"/>
              </a:spcBef>
              <a:spcAft>
                <a:spcPts val="0"/>
              </a:spcAft>
              <a:buClr>
                <a:srgbClr val="6FB733"/>
              </a:buClr>
              <a:buSzPts val="1400"/>
              <a:buFont typeface="Noto Symbol"/>
              <a:buChar char="•"/>
              <a:defRPr sz="1800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indent="-317500" lvl="3" marL="1828800" rtl="0" algn="l">
              <a:spcBef>
                <a:spcPts val="360"/>
              </a:spcBef>
              <a:spcAft>
                <a:spcPts val="0"/>
              </a:spcAft>
              <a:buClr>
                <a:srgbClr val="BFE5AD"/>
              </a:buClr>
              <a:buSzPts val="1400"/>
              <a:buFont typeface="Noto Symbol"/>
              <a:buChar char="•"/>
              <a:defRPr sz="1800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indent="-317500" lvl="4" marL="2286000" rtl="0" algn="l">
              <a:spcBef>
                <a:spcPts val="320"/>
              </a:spcBef>
              <a:spcAft>
                <a:spcPts val="0"/>
              </a:spcAft>
              <a:buClr>
                <a:srgbClr val="F3A9BD"/>
              </a:buClr>
              <a:buSzPts val="1400"/>
              <a:buFont typeface="Noto Symbol"/>
              <a:buChar char="●"/>
              <a:defRPr sz="1600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indent="-317500" lvl="5" marL="274320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Libre Baskerville"/>
              <a:buChar char="•"/>
              <a:defRPr sz="1600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indent="-317500" lvl="6" marL="3200400" rtl="0" algn="l">
              <a:spcBef>
                <a:spcPts val="280"/>
              </a:spcBef>
              <a:spcAft>
                <a:spcPts val="0"/>
              </a:spcAft>
              <a:buClr>
                <a:srgbClr val="BFE5AD"/>
              </a:buClr>
              <a:buSzPts val="1400"/>
              <a:buFont typeface="Noto Symbol"/>
              <a:buChar char="○"/>
              <a:defRPr sz="1400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indent="-317500" lvl="7" marL="3657600" rtl="0" algn="l">
              <a:spcBef>
                <a:spcPts val="28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Libre Baskerville"/>
              <a:buChar char="•"/>
              <a:defRPr sz="1400" cap="small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indent="-317500" lvl="8" marL="4114800" rtl="0" algn="l">
              <a:spcBef>
                <a:spcPts val="280"/>
              </a:spcBef>
              <a:spcAft>
                <a:spcPts val="0"/>
              </a:spcAft>
              <a:buClr>
                <a:srgbClr val="6FB733"/>
              </a:buClr>
              <a:buSzPts val="1400"/>
              <a:buFont typeface="Libre Baskerville"/>
              <a:buChar char="•"/>
              <a:defRPr sz="1400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/>
        </p:txBody>
      </p:sp>
      <p:sp>
        <p:nvSpPr>
          <p:cNvPr id="112" name="Google Shape;112;p12"/>
          <p:cNvSpPr txBox="1"/>
          <p:nvPr>
            <p:ph idx="10" type="dt"/>
          </p:nvPr>
        </p:nvSpPr>
        <p:spPr>
          <a:xfrm rot="5400000">
            <a:off x="7589043" y="1081881"/>
            <a:ext cx="2011362" cy="38417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-88900" lvl="0" marL="0" marR="0" rtl="0" algn="r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200" u="none" cap="none" strike="noStrike">
                <a:solidFill>
                  <a:schemeClr val="lt2"/>
                </a:solidFill>
              </a:defRPr>
            </a:lvl1pPr>
            <a:lvl2pPr indent="-88900" lvl="1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88900" lvl="2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88900" lvl="3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88900" lvl="4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88900" lvl="5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88900" lvl="6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88900" lvl="7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88900" lvl="8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13" name="Google Shape;113;p12"/>
          <p:cNvSpPr txBox="1"/>
          <p:nvPr>
            <p:ph idx="11" type="ftr"/>
          </p:nvPr>
        </p:nvSpPr>
        <p:spPr>
          <a:xfrm rot="5400000">
            <a:off x="6989762" y="3736975"/>
            <a:ext cx="3200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-88900" lvl="0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indent="-8890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indent="-8890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indent="-8890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indent="-8890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indent="-8890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indent="-8890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indent="-8890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indent="-8890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/>
        </p:txBody>
      </p:sp>
      <p:sp>
        <p:nvSpPr>
          <p:cNvPr id="114" name="Google Shape;114;p12"/>
          <p:cNvSpPr txBox="1"/>
          <p:nvPr>
            <p:ph idx="12" type="sldNum"/>
          </p:nvPr>
        </p:nvSpPr>
        <p:spPr>
          <a:xfrm>
            <a:off x="8129587" y="5734050"/>
            <a:ext cx="609600" cy="520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showMasterSp="0" type="secHead">
  <p:cSld name="SECTION_HEADER"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14"/>
          <p:cNvSpPr txBox="1"/>
          <p:nvPr>
            <p:ph type="title"/>
          </p:nvPr>
        </p:nvSpPr>
        <p:spPr>
          <a:xfrm>
            <a:off x="2286000" y="2895600"/>
            <a:ext cx="6172200" cy="205359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Font typeface="Libre Baskerville"/>
              <a:buNone/>
              <a:defRPr b="1" sz="3000" cap="small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39" name="Google Shape;139;p14"/>
          <p:cNvSpPr txBox="1"/>
          <p:nvPr>
            <p:ph idx="1" type="body"/>
          </p:nvPr>
        </p:nvSpPr>
        <p:spPr>
          <a:xfrm>
            <a:off x="2286000" y="5010150"/>
            <a:ext cx="61722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28600" lvl="0" marL="457200" rtl="0">
              <a:spcBef>
                <a:spcPts val="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Libre Baskerville"/>
              <a:buNone/>
              <a:defRPr b="1" sz="1800">
                <a:solidFill>
                  <a:schemeClr val="lt2"/>
                </a:solidFill>
              </a:defRPr>
            </a:lvl1pPr>
            <a:lvl2pPr indent="-228600" lvl="1" marL="914400" rtl="0">
              <a:spcBef>
                <a:spcPts val="42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Libre Baskerville"/>
              <a:buNone/>
              <a:defRPr sz="1800">
                <a:solidFill>
                  <a:schemeClr val="lt1"/>
                </a:solidFill>
              </a:defRPr>
            </a:lvl2pPr>
            <a:lvl3pPr indent="-228600" lvl="2" marL="1371600" rtl="0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Libre Baskerville"/>
              <a:buNone/>
              <a:defRPr sz="1600">
                <a:solidFill>
                  <a:schemeClr val="lt1"/>
                </a:solidFill>
              </a:defRPr>
            </a:lvl3pPr>
            <a:lvl4pPr indent="-228600" lvl="3" marL="1828800" rtl="0">
              <a:spcBef>
                <a:spcPts val="36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Libre Baskerville"/>
              <a:buNone/>
              <a:defRPr sz="1400">
                <a:solidFill>
                  <a:schemeClr val="lt1"/>
                </a:solidFill>
              </a:defRPr>
            </a:lvl4pPr>
            <a:lvl5pPr indent="-228600" lvl="4" marL="2286000" rtl="0">
              <a:spcBef>
                <a:spcPts val="32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Libre Baskerville"/>
              <a:buNone/>
              <a:defRPr sz="1400">
                <a:solidFill>
                  <a:schemeClr val="lt1"/>
                </a:solidFill>
              </a:defRPr>
            </a:lvl5pPr>
            <a:lvl6pPr indent="-317500" lvl="5" marL="2743200" rtl="0">
              <a:spcBef>
                <a:spcPts val="320"/>
              </a:spcBef>
              <a:spcAft>
                <a:spcPts val="0"/>
              </a:spcAft>
              <a:buSzPts val="1400"/>
              <a:buChar char="•"/>
              <a:defRPr sz="1600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indent="-317500" lvl="6" marL="3200400" rtl="0">
              <a:spcBef>
                <a:spcPts val="280"/>
              </a:spcBef>
              <a:spcAft>
                <a:spcPts val="0"/>
              </a:spcAft>
              <a:buSzPts val="1400"/>
              <a:buChar char="○"/>
              <a:defRPr sz="1400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indent="-317500" lvl="7" marL="3657600" rtl="0">
              <a:spcBef>
                <a:spcPts val="280"/>
              </a:spcBef>
              <a:spcAft>
                <a:spcPts val="0"/>
              </a:spcAft>
              <a:buSzPts val="1400"/>
              <a:buChar char="•"/>
              <a:defRPr sz="1400" cap="small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indent="-317500" lvl="8" marL="4114800" rtl="0">
              <a:spcBef>
                <a:spcPts val="280"/>
              </a:spcBef>
              <a:spcAft>
                <a:spcPts val="0"/>
              </a:spcAft>
              <a:buSzPts val="1400"/>
              <a:buChar char="•"/>
              <a:defRPr sz="1400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/>
        </p:txBody>
      </p:sp>
      <p:sp>
        <p:nvSpPr>
          <p:cNvPr id="140" name="Google Shape;140;p14"/>
          <p:cNvSpPr txBox="1"/>
          <p:nvPr>
            <p:ph idx="10" type="dt"/>
          </p:nvPr>
        </p:nvSpPr>
        <p:spPr>
          <a:xfrm rot="5400000">
            <a:off x="7762875" y="1169987"/>
            <a:ext cx="2286000" cy="381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-88900" lvl="0" marL="0" marR="0" rtl="0" algn="r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200" u="none" cap="none" strike="noStrike">
                <a:solidFill>
                  <a:schemeClr val="lt2"/>
                </a:solidFill>
              </a:defRPr>
            </a:lvl1pPr>
            <a:lvl2pPr indent="-88900" lvl="1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88900" lvl="2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88900" lvl="3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88900" lvl="4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88900" lvl="5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88900" lvl="6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88900" lvl="7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88900" lvl="8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41" name="Google Shape;141;p14"/>
          <p:cNvSpPr txBox="1"/>
          <p:nvPr>
            <p:ph idx="11" type="ftr"/>
          </p:nvPr>
        </p:nvSpPr>
        <p:spPr>
          <a:xfrm rot="5400000">
            <a:off x="7077075" y="4178300"/>
            <a:ext cx="3657600" cy="38417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-88900" lvl="0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indent="-8890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indent="-8890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indent="-8890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indent="-8890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indent="-8890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indent="-8890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indent="-8890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indent="-8890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/>
        </p:txBody>
      </p:sp>
      <p:sp>
        <p:nvSpPr>
          <p:cNvPr id="142" name="Google Shape;142;p14"/>
          <p:cNvSpPr txBox="1"/>
          <p:nvPr>
            <p:ph idx="12" type="sldNum"/>
          </p:nvPr>
        </p:nvSpPr>
        <p:spPr>
          <a:xfrm>
            <a:off x="1339850" y="4929187"/>
            <a:ext cx="609600" cy="5175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image" Target="../media/image1.jpg"/><Relationship Id="rId2" Type="http://schemas.openxmlformats.org/officeDocument/2006/relationships/slideLayout" Target="../slideLayouts/slideLayout1.xml"/><Relationship Id="rId3" Type="http://schemas.openxmlformats.org/officeDocument/2006/relationships/theme" Target="../theme/theme4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_rels/slideMaster3.xml.rels><?xml version="1.0" encoding="UTF-8" standalone="yes"?><Relationships xmlns="http://schemas.openxmlformats.org/package/2006/relationships"><Relationship Id="rId1" Type="http://schemas.openxmlformats.org/officeDocument/2006/relationships/image" Target="../media/image1.jpg"/><Relationship Id="rId2" Type="http://schemas.openxmlformats.org/officeDocument/2006/relationships/slideLayout" Target="../slideLayouts/slideLayout3.xml"/><Relationship Id="rId3" Type="http://schemas.openxmlformats.org/officeDocument/2006/relationships/theme" Target="../theme/theme8.xml"/></Relationships>
</file>

<file path=ppt/slideMasters/_rels/slideMaster4.xml.rels><?xml version="1.0" encoding="UTF-8" standalone="yes"?><Relationships xmlns="http://schemas.openxmlformats.org/package/2006/relationships"><Relationship Id="rId1" Type="http://schemas.openxmlformats.org/officeDocument/2006/relationships/image" Target="../media/image1.jpg"/><Relationship Id="rId2" Type="http://schemas.openxmlformats.org/officeDocument/2006/relationships/slideLayout" Target="../slideLayouts/slideLayout4.xml"/><Relationship Id="rId3" Type="http://schemas.openxmlformats.org/officeDocument/2006/relationships/slideLayout" Target="../slideLayouts/slideLayout5.xml"/><Relationship Id="rId4" Type="http://schemas.openxmlformats.org/officeDocument/2006/relationships/slideLayout" Target="../slideLayouts/slideLayout6.xml"/><Relationship Id="rId5" Type="http://schemas.openxmlformats.org/officeDocument/2006/relationships/slideLayout" Target="../slideLayouts/slideLayout7.xml"/><Relationship Id="rId6" Type="http://schemas.openxmlformats.org/officeDocument/2006/relationships/slideLayout" Target="../slideLayouts/slideLayout8.xml"/><Relationship Id="rId7" Type="http://schemas.openxmlformats.org/officeDocument/2006/relationships/theme" Target="../theme/theme3.xml"/></Relationships>
</file>

<file path=ppt/slideMasters/_rels/slideMaster5.xml.rels><?xml version="1.0" encoding="UTF-8" standalone="yes"?><Relationships xmlns="http://schemas.openxmlformats.org/package/2006/relationships"><Relationship Id="rId1" Type="http://schemas.openxmlformats.org/officeDocument/2006/relationships/image" Target="../media/image1.jpg"/><Relationship Id="rId2" Type="http://schemas.openxmlformats.org/officeDocument/2006/relationships/slideLayout" Target="../slideLayouts/slideLayout9.xml"/><Relationship Id="rId3" Type="http://schemas.openxmlformats.org/officeDocument/2006/relationships/theme" Target="../theme/theme7.xml"/></Relationships>
</file>

<file path=ppt/slideMasters/_rels/slideMaster6.xml.rels><?xml version="1.0" encoding="UTF-8" standalone="yes"?><Relationships xmlns="http://schemas.openxmlformats.org/package/2006/relationships"><Relationship Id="rId1" Type="http://schemas.openxmlformats.org/officeDocument/2006/relationships/image" Target="../media/image1.jpg"/><Relationship Id="rId2" Type="http://schemas.openxmlformats.org/officeDocument/2006/relationships/slideLayout" Target="../slideLayouts/slideLayout10.xml"/><Relationship Id="rId3" Type="http://schemas.openxmlformats.org/officeDocument/2006/relationships/theme" Target="../theme/theme5.xml"/></Relationships>
</file>

<file path=ppt/slideMasters/_rels/slideMaster7.xml.rels><?xml version="1.0" encoding="UTF-8" standalone="yes"?><Relationships xmlns="http://schemas.openxmlformats.org/package/2006/relationships"><Relationship Id="rId1" Type="http://schemas.openxmlformats.org/officeDocument/2006/relationships/image" Target="../media/image1.jpg"/><Relationship Id="rId2" Type="http://schemas.openxmlformats.org/officeDocument/2006/relationships/slideLayout" Target="../slideLayouts/slideLayout11.xml"/><Relationship Id="rId3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 rotWithShape="1">
          <a:blip r:embed="rId1">
            <a:alphaModFix/>
          </a:blip>
          <a:stretch>
            <a:fillRect b="0" l="0" r="0" t="0"/>
          </a:stretch>
        </a:blip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/>
        </p:nvSpPr>
        <p:spPr>
          <a:xfrm>
            <a:off x="381000" y="0"/>
            <a:ext cx="609600" cy="6858000"/>
          </a:xfrm>
          <a:prstGeom prst="rect">
            <a:avLst/>
          </a:prstGeom>
          <a:solidFill>
            <a:srgbClr val="C0E5AF">
              <a:alpha val="53725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7" name="Google Shape;7;p1"/>
          <p:cNvSpPr txBox="1"/>
          <p:nvPr/>
        </p:nvSpPr>
        <p:spPr>
          <a:xfrm>
            <a:off x="276225" y="0"/>
            <a:ext cx="104775" cy="6858000"/>
          </a:xfrm>
          <a:prstGeom prst="rect">
            <a:avLst/>
          </a:prstGeom>
          <a:solidFill>
            <a:srgbClr val="D8EECE">
              <a:alpha val="35686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8" name="Google Shape;8;p1"/>
          <p:cNvSpPr txBox="1"/>
          <p:nvPr/>
        </p:nvSpPr>
        <p:spPr>
          <a:xfrm>
            <a:off x="990600" y="0"/>
            <a:ext cx="182562" cy="6858000"/>
          </a:xfrm>
          <a:prstGeom prst="rect">
            <a:avLst/>
          </a:prstGeom>
          <a:solidFill>
            <a:srgbClr val="D8EECE">
              <a:alpha val="69803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9" name="Google Shape;9;p1"/>
          <p:cNvSpPr txBox="1"/>
          <p:nvPr/>
        </p:nvSpPr>
        <p:spPr>
          <a:xfrm>
            <a:off x="1141412" y="0"/>
            <a:ext cx="230187" cy="6858000"/>
          </a:xfrm>
          <a:prstGeom prst="rect">
            <a:avLst/>
          </a:prstGeom>
          <a:solidFill>
            <a:srgbClr val="ECF7E8">
              <a:alpha val="70588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cxnSp>
        <p:nvCxnSpPr>
          <p:cNvPr id="10" name="Google Shape;10;p1"/>
          <p:cNvCxnSpPr/>
          <p:nvPr/>
        </p:nvCxnSpPr>
        <p:spPr>
          <a:xfrm>
            <a:off x="106362" y="0"/>
            <a:ext cx="0" cy="6858000"/>
          </a:xfrm>
          <a:prstGeom prst="straightConnector1">
            <a:avLst/>
          </a:prstGeom>
          <a:noFill/>
          <a:ln cap="flat" cmpd="sng" w="57150">
            <a:solidFill>
              <a:srgbClr val="C0E5AF">
                <a:alpha val="72549"/>
              </a:srgbClr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11" name="Google Shape;11;p1"/>
          <p:cNvCxnSpPr/>
          <p:nvPr/>
        </p:nvCxnSpPr>
        <p:spPr>
          <a:xfrm>
            <a:off x="914400" y="0"/>
            <a:ext cx="0" cy="6858000"/>
          </a:xfrm>
          <a:prstGeom prst="straightConnector1">
            <a:avLst/>
          </a:prstGeom>
          <a:noFill/>
          <a:ln cap="flat" cmpd="sng" w="57150">
            <a:solidFill>
              <a:srgbClr val="ECF7E8">
                <a:alpha val="82745"/>
              </a:srgbClr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12" name="Google Shape;12;p1"/>
          <p:cNvCxnSpPr/>
          <p:nvPr/>
        </p:nvCxnSpPr>
        <p:spPr>
          <a:xfrm>
            <a:off x="854075" y="0"/>
            <a:ext cx="0" cy="6858000"/>
          </a:xfrm>
          <a:prstGeom prst="straightConnector1">
            <a:avLst/>
          </a:prstGeom>
          <a:noFill/>
          <a:ln cap="flat" cmpd="sng" w="57150">
            <a:solidFill>
              <a:srgbClr val="C0E5AF"/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13" name="Google Shape;13;p1"/>
          <p:cNvCxnSpPr/>
          <p:nvPr/>
        </p:nvCxnSpPr>
        <p:spPr>
          <a:xfrm>
            <a:off x="1727200" y="0"/>
            <a:ext cx="0" cy="6858000"/>
          </a:xfrm>
          <a:prstGeom prst="straightConnector1">
            <a:avLst/>
          </a:prstGeom>
          <a:noFill/>
          <a:ln cap="flat" cmpd="sng" w="28575">
            <a:solidFill>
              <a:srgbClr val="C0E5AF">
                <a:alpha val="81568"/>
              </a:srgbClr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14" name="Google Shape;14;p1"/>
          <p:cNvCxnSpPr/>
          <p:nvPr/>
        </p:nvCxnSpPr>
        <p:spPr>
          <a:xfrm>
            <a:off x="1066800" y="0"/>
            <a:ext cx="0" cy="6858000"/>
          </a:xfrm>
          <a:prstGeom prst="straightConnector1">
            <a:avLst/>
          </a:prstGeom>
          <a:noFill/>
          <a:ln cap="flat" cmpd="sng" w="9525">
            <a:solidFill>
              <a:srgbClr val="C0E5AF"/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15" name="Google Shape;15;p1"/>
          <p:cNvCxnSpPr/>
          <p:nvPr/>
        </p:nvCxnSpPr>
        <p:spPr>
          <a:xfrm>
            <a:off x="9113837" y="0"/>
            <a:ext cx="0" cy="6858000"/>
          </a:xfrm>
          <a:prstGeom prst="straightConnector1">
            <a:avLst/>
          </a:prstGeom>
          <a:noFill/>
          <a:ln cap="flat" cmpd="thickThin" w="57150">
            <a:solidFill>
              <a:srgbClr val="C0E5AF"/>
            </a:solidFill>
            <a:prstDash val="solid"/>
            <a:miter lim="8000"/>
            <a:headEnd len="sm" w="sm" type="none"/>
            <a:tailEnd len="sm" w="sm" type="none"/>
          </a:ln>
        </p:spPr>
      </p:cxnSp>
      <p:sp>
        <p:nvSpPr>
          <p:cNvPr id="16" name="Google Shape;16;p1"/>
          <p:cNvSpPr txBox="1"/>
          <p:nvPr/>
        </p:nvSpPr>
        <p:spPr>
          <a:xfrm>
            <a:off x="1219200" y="0"/>
            <a:ext cx="76200" cy="6858000"/>
          </a:xfrm>
          <a:prstGeom prst="rect">
            <a:avLst/>
          </a:prstGeom>
          <a:solidFill>
            <a:srgbClr val="C0E5AF">
              <a:alpha val="50588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17" name="Google Shape;17;p1"/>
          <p:cNvSpPr/>
          <p:nvPr/>
        </p:nvSpPr>
        <p:spPr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18" name="Google Shape;18;p1"/>
          <p:cNvSpPr/>
          <p:nvPr/>
        </p:nvSpPr>
        <p:spPr>
          <a:xfrm>
            <a:off x="1309687" y="4867275"/>
            <a:ext cx="641350" cy="6413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19" name="Google Shape;19;p1"/>
          <p:cNvSpPr/>
          <p:nvPr/>
        </p:nvSpPr>
        <p:spPr>
          <a:xfrm>
            <a:off x="1090612" y="5500687"/>
            <a:ext cx="138112" cy="13652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20" name="Google Shape;20;p1"/>
          <p:cNvSpPr/>
          <p:nvPr/>
        </p:nvSpPr>
        <p:spPr>
          <a:xfrm>
            <a:off x="1663700" y="5788025"/>
            <a:ext cx="274637" cy="27463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21" name="Google Shape;21;p1"/>
          <p:cNvSpPr/>
          <p:nvPr/>
        </p:nvSpPr>
        <p:spPr>
          <a:xfrm>
            <a:off x="1905000" y="4495800"/>
            <a:ext cx="365125" cy="36512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22" name="Google Shape;22;p1"/>
          <p:cNvSpPr txBox="1"/>
          <p:nvPr>
            <p:ph type="title"/>
          </p:nvPr>
        </p:nvSpPr>
        <p:spPr>
          <a:xfrm>
            <a:off x="457200" y="274637"/>
            <a:ext cx="7467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Libre Baskerville"/>
              <a:buNone/>
              <a:defRPr b="0" i="0" sz="3000" u="none" cap="small" strike="noStrike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indent="-88900" lvl="1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88900" lvl="2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88900" lvl="3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88900" lvl="4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88900" lvl="5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88900" lvl="6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88900" lvl="7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88900" lvl="8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3" name="Google Shape;23;p1"/>
          <p:cNvSpPr txBox="1"/>
          <p:nvPr>
            <p:ph idx="1" type="body"/>
          </p:nvPr>
        </p:nvSpPr>
        <p:spPr>
          <a:xfrm>
            <a:off x="457200" y="1600200"/>
            <a:ext cx="74676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marR="0" rtl="0" algn="l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ymbol"/>
              <a:buChar char="•"/>
              <a:defRPr b="0" i="0" sz="24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indent="-317500" lvl="1" marL="914400" marR="0" rtl="0" algn="l">
              <a:spcBef>
                <a:spcPts val="42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ymbol"/>
              <a:buChar char="●"/>
              <a:defRPr b="0" i="0" sz="21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indent="-317500" lvl="2" marL="1371600" marR="0" rtl="0" algn="l">
              <a:spcBef>
                <a:spcPts val="360"/>
              </a:spcBef>
              <a:spcAft>
                <a:spcPts val="0"/>
              </a:spcAft>
              <a:buClr>
                <a:srgbClr val="6FB733"/>
              </a:buClr>
              <a:buSzPts val="1400"/>
              <a:buFont typeface="Noto Symbol"/>
              <a:buChar char="•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indent="-317500" lvl="3" marL="1828800" marR="0" rtl="0" algn="l">
              <a:spcBef>
                <a:spcPts val="360"/>
              </a:spcBef>
              <a:spcAft>
                <a:spcPts val="0"/>
              </a:spcAft>
              <a:buClr>
                <a:srgbClr val="BFE5AD"/>
              </a:buClr>
              <a:buSzPts val="1400"/>
              <a:buFont typeface="Noto Symbol"/>
              <a:buChar char="•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indent="-317500" lvl="4" marL="2286000" marR="0" rtl="0" algn="l">
              <a:spcBef>
                <a:spcPts val="320"/>
              </a:spcBef>
              <a:spcAft>
                <a:spcPts val="0"/>
              </a:spcAft>
              <a:buClr>
                <a:srgbClr val="F3A9BD"/>
              </a:buClr>
              <a:buSzPts val="1400"/>
              <a:buFont typeface="Noto Symbol"/>
              <a:buChar char="●"/>
              <a:defRPr b="0" i="0" sz="16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indent="-3175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Libre Baskerville"/>
              <a:buChar char="•"/>
              <a:defRPr b="0" i="0" sz="1600" u="none" cap="none" strike="noStrike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indent="-317500" lvl="6" marL="3200400" marR="0" rtl="0" algn="l">
              <a:spcBef>
                <a:spcPts val="280"/>
              </a:spcBef>
              <a:spcAft>
                <a:spcPts val="0"/>
              </a:spcAft>
              <a:buClr>
                <a:srgbClr val="BFE5AD"/>
              </a:buClr>
              <a:buSzPts val="1400"/>
              <a:buFont typeface="Noto Symbol"/>
              <a:buChar char="○"/>
              <a:defRPr b="0" i="0" sz="1400" u="none" cap="none" strike="noStrike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indent="-317500" lvl="7" marL="3657600" marR="0" rtl="0" algn="l">
              <a:spcBef>
                <a:spcPts val="28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Libre Baskerville"/>
              <a:buChar char="•"/>
              <a:defRPr b="0" i="0" sz="1400" u="none" cap="small" strike="noStrike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indent="-317500" lvl="8" marL="4114800" marR="0" rtl="0" algn="l">
              <a:spcBef>
                <a:spcPts val="280"/>
              </a:spcBef>
              <a:spcAft>
                <a:spcPts val="0"/>
              </a:spcAft>
              <a:buClr>
                <a:srgbClr val="6FB733"/>
              </a:buClr>
              <a:buSzPts val="1400"/>
              <a:buFont typeface="Libre Baskerville"/>
              <a:buChar char="•"/>
              <a:defRPr b="0" i="0" sz="1400" u="none" cap="none" strike="noStrike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/>
        </p:txBody>
      </p:sp>
      <p:sp>
        <p:nvSpPr>
          <p:cNvPr id="24" name="Google Shape;24;p1"/>
          <p:cNvSpPr txBox="1"/>
          <p:nvPr>
            <p:ph idx="10" type="dt"/>
          </p:nvPr>
        </p:nvSpPr>
        <p:spPr>
          <a:xfrm rot="5400000">
            <a:off x="7764462" y="1174750"/>
            <a:ext cx="2286000" cy="381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-88900" lvl="0" marL="0" marR="0" rtl="0" algn="r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200" u="none" cap="none" strike="noStrike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indent="-8890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indent="-8890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indent="-8890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indent="-8890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indent="-8890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indent="-8890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indent="-8890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indent="-8890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/>
        </p:txBody>
      </p:sp>
      <p:sp>
        <p:nvSpPr>
          <p:cNvPr id="25" name="Google Shape;25;p1"/>
          <p:cNvSpPr txBox="1"/>
          <p:nvPr>
            <p:ph idx="11" type="ftr"/>
          </p:nvPr>
        </p:nvSpPr>
        <p:spPr>
          <a:xfrm rot="5400000">
            <a:off x="7077075" y="4181475"/>
            <a:ext cx="3657600" cy="38417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-88900" lvl="0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indent="-8890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indent="-8890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indent="-8890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indent="-8890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indent="-8890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indent="-8890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indent="-8890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indent="-8890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/>
        </p:txBody>
      </p:sp>
      <p:sp>
        <p:nvSpPr>
          <p:cNvPr id="26" name="Google Shape;26;p1"/>
          <p:cNvSpPr txBox="1"/>
          <p:nvPr>
            <p:ph idx="12" type="sldNum"/>
          </p:nvPr>
        </p:nvSpPr>
        <p:spPr>
          <a:xfrm>
            <a:off x="1325562" y="4929187"/>
            <a:ext cx="609600" cy="5175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b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 rotWithShape="1">
          <a:blip r:embed="rId1">
            <a:alphaModFix/>
          </a:blip>
          <a:stretch>
            <a:fillRect b="0" l="0" r="0" t="0"/>
          </a:stretch>
        </a:blipFill>
      </p:bgPr>
    </p:bg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Google Shape;34;p3"/>
          <p:cNvCxnSpPr/>
          <p:nvPr/>
        </p:nvCxnSpPr>
        <p:spPr>
          <a:xfrm>
            <a:off x="8763000" y="0"/>
            <a:ext cx="0" cy="6858000"/>
          </a:xfrm>
          <a:prstGeom prst="straightConnector1">
            <a:avLst/>
          </a:prstGeom>
          <a:noFill/>
          <a:ln cap="flat" cmpd="sng" w="38100">
            <a:solidFill>
              <a:srgbClr val="C0E5AF">
                <a:alpha val="92549"/>
              </a:srgbClr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35" name="Google Shape;35;p3"/>
          <p:cNvCxnSpPr/>
          <p:nvPr/>
        </p:nvCxnSpPr>
        <p:spPr>
          <a:xfrm>
            <a:off x="76200" y="0"/>
            <a:ext cx="0" cy="6858000"/>
          </a:xfrm>
          <a:prstGeom prst="straightConnector1">
            <a:avLst/>
          </a:prstGeom>
          <a:noFill/>
          <a:ln cap="flat" cmpd="thickThin" w="57150">
            <a:solidFill>
              <a:srgbClr val="C0E5AF"/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36" name="Google Shape;36;p3"/>
          <p:cNvCxnSpPr/>
          <p:nvPr/>
        </p:nvCxnSpPr>
        <p:spPr>
          <a:xfrm>
            <a:off x="8991600" y="0"/>
            <a:ext cx="0" cy="68580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miter lim="8000"/>
            <a:headEnd len="sm" w="sm" type="none"/>
            <a:tailEnd len="sm" w="sm" type="none"/>
          </a:ln>
        </p:spPr>
      </p:cxnSp>
      <p:sp>
        <p:nvSpPr>
          <p:cNvPr id="37" name="Google Shape;37;p3"/>
          <p:cNvSpPr txBox="1"/>
          <p:nvPr/>
        </p:nvSpPr>
        <p:spPr>
          <a:xfrm>
            <a:off x="8839200" y="0"/>
            <a:ext cx="304800" cy="6858000"/>
          </a:xfrm>
          <a:prstGeom prst="rect">
            <a:avLst/>
          </a:prstGeom>
          <a:solidFill>
            <a:srgbClr val="C0E5AF">
              <a:alpha val="86666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cxnSp>
        <p:nvCxnSpPr>
          <p:cNvPr id="38" name="Google Shape;38;p3"/>
          <p:cNvCxnSpPr/>
          <p:nvPr/>
        </p:nvCxnSpPr>
        <p:spPr>
          <a:xfrm>
            <a:off x="8915400" y="0"/>
            <a:ext cx="0" cy="68580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miter lim="8000"/>
            <a:headEnd len="sm" w="sm" type="none"/>
            <a:tailEnd len="sm" w="sm" type="none"/>
          </a:ln>
        </p:spPr>
      </p:cxnSp>
      <p:sp>
        <p:nvSpPr>
          <p:cNvPr id="39" name="Google Shape;39;p3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40" name="Google Shape;40;p3"/>
          <p:cNvSpPr txBox="1"/>
          <p:nvPr>
            <p:ph type="title"/>
          </p:nvPr>
        </p:nvSpPr>
        <p:spPr>
          <a:xfrm>
            <a:off x="457200" y="274637"/>
            <a:ext cx="7467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Libre Baskerville"/>
              <a:buNone/>
              <a:defRPr b="0" i="0" sz="3000" u="none" cap="small" strike="noStrike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indent="-88900" lvl="1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88900" lvl="2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88900" lvl="3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88900" lvl="4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88900" lvl="5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88900" lvl="6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88900" lvl="7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88900" lvl="8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1" name="Google Shape;41;p3"/>
          <p:cNvSpPr txBox="1"/>
          <p:nvPr>
            <p:ph idx="1" type="body"/>
          </p:nvPr>
        </p:nvSpPr>
        <p:spPr>
          <a:xfrm>
            <a:off x="457200" y="1600200"/>
            <a:ext cx="74676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marR="0" rtl="0" algn="l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ymbol"/>
              <a:buChar char="•"/>
              <a:defRPr b="0" i="0" sz="24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indent="-317500" lvl="1" marL="914400" marR="0" rtl="0" algn="l">
              <a:spcBef>
                <a:spcPts val="42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ymbol"/>
              <a:buChar char="●"/>
              <a:defRPr b="0" i="0" sz="21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indent="-317500" lvl="2" marL="1371600" marR="0" rtl="0" algn="l">
              <a:spcBef>
                <a:spcPts val="360"/>
              </a:spcBef>
              <a:spcAft>
                <a:spcPts val="0"/>
              </a:spcAft>
              <a:buClr>
                <a:srgbClr val="6FB733"/>
              </a:buClr>
              <a:buSzPts val="1400"/>
              <a:buFont typeface="Noto Symbol"/>
              <a:buChar char="•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indent="-317500" lvl="3" marL="1828800" marR="0" rtl="0" algn="l">
              <a:spcBef>
                <a:spcPts val="360"/>
              </a:spcBef>
              <a:spcAft>
                <a:spcPts val="0"/>
              </a:spcAft>
              <a:buClr>
                <a:srgbClr val="BFE5AD"/>
              </a:buClr>
              <a:buSzPts val="1400"/>
              <a:buFont typeface="Noto Symbol"/>
              <a:buChar char="•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indent="-317500" lvl="4" marL="2286000" marR="0" rtl="0" algn="l">
              <a:spcBef>
                <a:spcPts val="320"/>
              </a:spcBef>
              <a:spcAft>
                <a:spcPts val="0"/>
              </a:spcAft>
              <a:buClr>
                <a:srgbClr val="F3A9BD"/>
              </a:buClr>
              <a:buSzPts val="1400"/>
              <a:buFont typeface="Noto Symbol"/>
              <a:buChar char="●"/>
              <a:defRPr b="0" i="0" sz="16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indent="-3175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Libre Baskerville"/>
              <a:buChar char="•"/>
              <a:defRPr b="0" i="0" sz="1600" u="none" cap="none" strike="noStrike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indent="-317500" lvl="6" marL="3200400" marR="0" rtl="0" algn="l">
              <a:spcBef>
                <a:spcPts val="280"/>
              </a:spcBef>
              <a:spcAft>
                <a:spcPts val="0"/>
              </a:spcAft>
              <a:buClr>
                <a:srgbClr val="BFE5AD"/>
              </a:buClr>
              <a:buSzPts val="1400"/>
              <a:buFont typeface="Noto Symbol"/>
              <a:buChar char="○"/>
              <a:defRPr b="0" i="0" sz="1400" u="none" cap="none" strike="noStrike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indent="-317500" lvl="7" marL="3657600" marR="0" rtl="0" algn="l">
              <a:spcBef>
                <a:spcPts val="28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Libre Baskerville"/>
              <a:buChar char="•"/>
              <a:defRPr b="0" i="0" sz="1400" u="none" cap="small" strike="noStrike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indent="-317500" lvl="8" marL="4114800" marR="0" rtl="0" algn="l">
              <a:spcBef>
                <a:spcPts val="280"/>
              </a:spcBef>
              <a:spcAft>
                <a:spcPts val="0"/>
              </a:spcAft>
              <a:buClr>
                <a:srgbClr val="6FB733"/>
              </a:buClr>
              <a:buSzPts val="1400"/>
              <a:buFont typeface="Libre Baskerville"/>
              <a:buChar char="•"/>
              <a:defRPr b="0" i="0" sz="1400" u="none" cap="none" strike="noStrike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/>
        </p:txBody>
      </p:sp>
      <p:sp>
        <p:nvSpPr>
          <p:cNvPr id="42" name="Google Shape;42;p3"/>
          <p:cNvSpPr txBox="1"/>
          <p:nvPr>
            <p:ph idx="10" type="dt"/>
          </p:nvPr>
        </p:nvSpPr>
        <p:spPr>
          <a:xfrm rot="5400000">
            <a:off x="7589043" y="1081881"/>
            <a:ext cx="2011362" cy="38417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-88900" lvl="0" marL="0" marR="0" rtl="0" algn="r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200" u="none" cap="none" strike="noStrike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indent="-8890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indent="-8890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indent="-8890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indent="-8890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indent="-8890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indent="-8890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indent="-8890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indent="-8890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/>
        </p:txBody>
      </p:sp>
      <p:sp>
        <p:nvSpPr>
          <p:cNvPr id="43" name="Google Shape;43;p3"/>
          <p:cNvSpPr txBox="1"/>
          <p:nvPr>
            <p:ph idx="12" type="sldNum"/>
          </p:nvPr>
        </p:nvSpPr>
        <p:spPr>
          <a:xfrm>
            <a:off x="8129587" y="5734050"/>
            <a:ext cx="609600" cy="520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b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" name="Google Shape;44;p3"/>
          <p:cNvSpPr txBox="1"/>
          <p:nvPr>
            <p:ph idx="11" type="ftr"/>
          </p:nvPr>
        </p:nvSpPr>
        <p:spPr>
          <a:xfrm rot="5400000">
            <a:off x="6989762" y="3736975"/>
            <a:ext cx="3200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-88900" lvl="0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indent="-8890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indent="-8890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indent="-8890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indent="-8890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indent="-8890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indent="-8890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indent="-8890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indent="-8890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 rotWithShape="1">
          <a:blip r:embed="rId1">
            <a:alphaModFix/>
          </a:blip>
          <a:stretch>
            <a:fillRect b="0" l="0" r="0" t="0"/>
          </a:stretch>
        </a:blipFill>
      </p:bgPr>
    </p:bg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2" name="Google Shape;52;p5"/>
          <p:cNvCxnSpPr/>
          <p:nvPr/>
        </p:nvCxnSpPr>
        <p:spPr>
          <a:xfrm>
            <a:off x="8763000" y="0"/>
            <a:ext cx="0" cy="6858000"/>
          </a:xfrm>
          <a:prstGeom prst="straightConnector1">
            <a:avLst/>
          </a:prstGeom>
          <a:noFill/>
          <a:ln cap="flat" cmpd="sng" w="38100">
            <a:solidFill>
              <a:srgbClr val="C0E5AF"/>
            </a:solidFill>
            <a:prstDash val="solid"/>
            <a:miter lim="8000"/>
            <a:headEnd len="sm" w="sm" type="none"/>
            <a:tailEnd len="sm" w="sm" type="none"/>
          </a:ln>
        </p:spPr>
      </p:cxnSp>
      <p:sp>
        <p:nvSpPr>
          <p:cNvPr id="53" name="Google Shape;53;p5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cxnSp>
        <p:nvCxnSpPr>
          <p:cNvPr id="54" name="Google Shape;54;p5"/>
          <p:cNvCxnSpPr/>
          <p:nvPr/>
        </p:nvCxnSpPr>
        <p:spPr>
          <a:xfrm>
            <a:off x="8991600" y="0"/>
            <a:ext cx="0" cy="685800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miter lim="8000"/>
            <a:headEnd len="sm" w="sm" type="none"/>
            <a:tailEnd len="sm" w="sm" type="none"/>
          </a:ln>
        </p:spPr>
      </p:cxnSp>
      <p:sp>
        <p:nvSpPr>
          <p:cNvPr id="55" name="Google Shape;55;p5"/>
          <p:cNvSpPr txBox="1"/>
          <p:nvPr/>
        </p:nvSpPr>
        <p:spPr>
          <a:xfrm>
            <a:off x="8839200" y="0"/>
            <a:ext cx="304800" cy="6858000"/>
          </a:xfrm>
          <a:prstGeom prst="rect">
            <a:avLst/>
          </a:prstGeom>
          <a:solidFill>
            <a:srgbClr val="C0E5A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cxnSp>
        <p:nvCxnSpPr>
          <p:cNvPr id="56" name="Google Shape;56;p5"/>
          <p:cNvCxnSpPr/>
          <p:nvPr/>
        </p:nvCxnSpPr>
        <p:spPr>
          <a:xfrm>
            <a:off x="8915400" y="0"/>
            <a:ext cx="0" cy="68580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57" name="Google Shape;57;p5"/>
          <p:cNvCxnSpPr/>
          <p:nvPr/>
        </p:nvCxnSpPr>
        <p:spPr>
          <a:xfrm>
            <a:off x="6248400" y="0"/>
            <a:ext cx="0" cy="6858000"/>
          </a:xfrm>
          <a:prstGeom prst="straightConnector1">
            <a:avLst/>
          </a:prstGeom>
          <a:noFill/>
          <a:ln cap="flat" cmpd="sng" w="38100">
            <a:solidFill>
              <a:srgbClr val="C0E5AF"/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58" name="Google Shape;58;p5"/>
          <p:cNvCxnSpPr/>
          <p:nvPr/>
        </p:nvCxnSpPr>
        <p:spPr>
          <a:xfrm>
            <a:off x="6192837" y="0"/>
            <a:ext cx="0" cy="6858000"/>
          </a:xfrm>
          <a:prstGeom prst="straightConnector1">
            <a:avLst/>
          </a:prstGeom>
          <a:noFill/>
          <a:ln cap="flat" cmpd="sng" w="12700">
            <a:solidFill>
              <a:schemeClr val="accent1"/>
            </a:solidFill>
            <a:prstDash val="solid"/>
            <a:miter lim="8000"/>
            <a:headEnd len="sm" w="sm" type="none"/>
            <a:tailEnd len="sm" w="sm" type="none"/>
          </a:ln>
        </p:spPr>
      </p:cxnSp>
      <p:sp>
        <p:nvSpPr>
          <p:cNvPr id="59" name="Google Shape;59;p5"/>
          <p:cNvSpPr txBox="1"/>
          <p:nvPr>
            <p:ph type="title"/>
          </p:nvPr>
        </p:nvSpPr>
        <p:spPr>
          <a:xfrm>
            <a:off x="457200" y="274637"/>
            <a:ext cx="7467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Libre Baskerville"/>
              <a:buNone/>
              <a:defRPr b="0" i="0" sz="3000" u="none" cap="small" strike="noStrike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indent="-88900" lvl="1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88900" lvl="2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88900" lvl="3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88900" lvl="4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88900" lvl="5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88900" lvl="6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88900" lvl="7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88900" lvl="8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60" name="Google Shape;60;p5"/>
          <p:cNvSpPr txBox="1"/>
          <p:nvPr>
            <p:ph idx="1" type="body"/>
          </p:nvPr>
        </p:nvSpPr>
        <p:spPr>
          <a:xfrm>
            <a:off x="457200" y="1600200"/>
            <a:ext cx="74676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marR="0" rtl="0" algn="l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ymbol"/>
              <a:buChar char="•"/>
              <a:defRPr b="0" i="0" sz="24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indent="-317500" lvl="1" marL="914400" marR="0" rtl="0" algn="l">
              <a:spcBef>
                <a:spcPts val="42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ymbol"/>
              <a:buChar char="●"/>
              <a:defRPr b="0" i="0" sz="21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indent="-317500" lvl="2" marL="1371600" marR="0" rtl="0" algn="l">
              <a:spcBef>
                <a:spcPts val="360"/>
              </a:spcBef>
              <a:spcAft>
                <a:spcPts val="0"/>
              </a:spcAft>
              <a:buClr>
                <a:srgbClr val="6FB733"/>
              </a:buClr>
              <a:buSzPts val="1400"/>
              <a:buFont typeface="Noto Symbol"/>
              <a:buChar char="•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indent="-317500" lvl="3" marL="1828800" marR="0" rtl="0" algn="l">
              <a:spcBef>
                <a:spcPts val="360"/>
              </a:spcBef>
              <a:spcAft>
                <a:spcPts val="0"/>
              </a:spcAft>
              <a:buClr>
                <a:srgbClr val="BFE5AD"/>
              </a:buClr>
              <a:buSzPts val="1400"/>
              <a:buFont typeface="Noto Symbol"/>
              <a:buChar char="•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indent="-317500" lvl="4" marL="2286000" marR="0" rtl="0" algn="l">
              <a:spcBef>
                <a:spcPts val="320"/>
              </a:spcBef>
              <a:spcAft>
                <a:spcPts val="0"/>
              </a:spcAft>
              <a:buClr>
                <a:srgbClr val="F3A9BD"/>
              </a:buClr>
              <a:buSzPts val="1400"/>
              <a:buFont typeface="Noto Symbol"/>
              <a:buChar char="●"/>
              <a:defRPr b="0" i="0" sz="16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indent="-3175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Libre Baskerville"/>
              <a:buChar char="•"/>
              <a:defRPr b="0" i="0" sz="1600" u="none" cap="none" strike="noStrike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indent="-317500" lvl="6" marL="3200400" marR="0" rtl="0" algn="l">
              <a:spcBef>
                <a:spcPts val="280"/>
              </a:spcBef>
              <a:spcAft>
                <a:spcPts val="0"/>
              </a:spcAft>
              <a:buClr>
                <a:srgbClr val="BFE5AD"/>
              </a:buClr>
              <a:buSzPts val="1400"/>
              <a:buFont typeface="Noto Symbol"/>
              <a:buChar char="○"/>
              <a:defRPr b="0" i="0" sz="1400" u="none" cap="none" strike="noStrike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indent="-317500" lvl="7" marL="3657600" marR="0" rtl="0" algn="l">
              <a:spcBef>
                <a:spcPts val="28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Libre Baskerville"/>
              <a:buChar char="•"/>
              <a:defRPr b="0" i="0" sz="1400" u="none" cap="small" strike="noStrike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indent="-317500" lvl="8" marL="4114800" marR="0" rtl="0" algn="l">
              <a:spcBef>
                <a:spcPts val="280"/>
              </a:spcBef>
              <a:spcAft>
                <a:spcPts val="0"/>
              </a:spcAft>
              <a:buClr>
                <a:srgbClr val="6FB733"/>
              </a:buClr>
              <a:buSzPts val="1400"/>
              <a:buFont typeface="Libre Baskerville"/>
              <a:buChar char="•"/>
              <a:defRPr b="0" i="0" sz="1400" u="none" cap="none" strike="noStrike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/>
        </p:txBody>
      </p:sp>
      <p:sp>
        <p:nvSpPr>
          <p:cNvPr id="61" name="Google Shape;61;p5"/>
          <p:cNvSpPr txBox="1"/>
          <p:nvPr>
            <p:ph idx="10" type="dt"/>
          </p:nvPr>
        </p:nvSpPr>
        <p:spPr>
          <a:xfrm rot="5400000">
            <a:off x="7589043" y="1081881"/>
            <a:ext cx="2011362" cy="38417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-88900" lvl="0" marL="0" marR="0" rtl="0" algn="r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200" u="none" cap="none" strike="noStrike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indent="-8890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indent="-8890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indent="-8890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indent="-8890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indent="-8890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indent="-8890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indent="-8890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indent="-8890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/>
        </p:txBody>
      </p:sp>
      <p:sp>
        <p:nvSpPr>
          <p:cNvPr id="62" name="Google Shape;62;p5"/>
          <p:cNvSpPr txBox="1"/>
          <p:nvPr>
            <p:ph idx="12" type="sldNum"/>
          </p:nvPr>
        </p:nvSpPr>
        <p:spPr>
          <a:xfrm>
            <a:off x="8129587" y="5734050"/>
            <a:ext cx="609600" cy="520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b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" name="Google Shape;63;p5"/>
          <p:cNvSpPr txBox="1"/>
          <p:nvPr>
            <p:ph idx="11" type="ftr"/>
          </p:nvPr>
        </p:nvSpPr>
        <p:spPr>
          <a:xfrm rot="5400000">
            <a:off x="6989762" y="3736975"/>
            <a:ext cx="3200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-88900" lvl="0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indent="-8890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indent="-8890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indent="-8890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indent="-8890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indent="-8890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indent="-8890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indent="-8890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indent="-8890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0" r:id="rId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 rotWithShape="1">
          <a:blip r:embed="rId1">
            <a:alphaModFix/>
          </a:blip>
          <a:stretch>
            <a:fillRect b="0" l="0" r="0" t="0"/>
          </a:stretch>
        </a:blipFill>
      </p:bgPr>
    </p:bg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2" name="Google Shape;72;p7"/>
          <p:cNvCxnSpPr/>
          <p:nvPr/>
        </p:nvCxnSpPr>
        <p:spPr>
          <a:xfrm>
            <a:off x="8763000" y="0"/>
            <a:ext cx="0" cy="6858000"/>
          </a:xfrm>
          <a:prstGeom prst="straightConnector1">
            <a:avLst/>
          </a:prstGeom>
          <a:noFill/>
          <a:ln cap="flat" cmpd="sng" w="38100">
            <a:solidFill>
              <a:srgbClr val="C0E5AF">
                <a:alpha val="92549"/>
              </a:srgbClr>
            </a:solidFill>
            <a:prstDash val="solid"/>
            <a:miter lim="8000"/>
            <a:headEnd len="sm" w="sm" type="none"/>
            <a:tailEnd len="sm" w="sm" type="none"/>
          </a:ln>
        </p:spPr>
      </p:cxnSp>
      <p:sp>
        <p:nvSpPr>
          <p:cNvPr id="73" name="Google Shape;73;p7"/>
          <p:cNvSpPr txBox="1"/>
          <p:nvPr>
            <p:ph type="title"/>
          </p:nvPr>
        </p:nvSpPr>
        <p:spPr>
          <a:xfrm>
            <a:off x="457200" y="274637"/>
            <a:ext cx="7467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Libre Baskerville"/>
              <a:buNone/>
              <a:defRPr b="0" i="0" sz="3000" u="none" cap="small" strike="noStrike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indent="-88900" lvl="1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88900" lvl="2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88900" lvl="3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88900" lvl="4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88900" lvl="5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88900" lvl="6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88900" lvl="7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88900" lvl="8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74" name="Google Shape;74;p7"/>
          <p:cNvSpPr txBox="1"/>
          <p:nvPr>
            <p:ph idx="1" type="body"/>
          </p:nvPr>
        </p:nvSpPr>
        <p:spPr>
          <a:xfrm>
            <a:off x="457200" y="1600200"/>
            <a:ext cx="74676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marR="0" rtl="0" algn="l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ymbol"/>
              <a:buChar char="•"/>
              <a:defRPr b="0" i="0" sz="24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indent="-317500" lvl="1" marL="914400" marR="0" rtl="0" algn="l">
              <a:spcBef>
                <a:spcPts val="42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ymbol"/>
              <a:buChar char="●"/>
              <a:defRPr b="0" i="0" sz="21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indent="-317500" lvl="2" marL="1371600" marR="0" rtl="0" algn="l">
              <a:spcBef>
                <a:spcPts val="360"/>
              </a:spcBef>
              <a:spcAft>
                <a:spcPts val="0"/>
              </a:spcAft>
              <a:buClr>
                <a:srgbClr val="6FB733"/>
              </a:buClr>
              <a:buSzPts val="1400"/>
              <a:buFont typeface="Noto Symbol"/>
              <a:buChar char="•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indent="-317500" lvl="3" marL="1828800" marR="0" rtl="0" algn="l">
              <a:spcBef>
                <a:spcPts val="360"/>
              </a:spcBef>
              <a:spcAft>
                <a:spcPts val="0"/>
              </a:spcAft>
              <a:buClr>
                <a:srgbClr val="BFE5AD"/>
              </a:buClr>
              <a:buSzPts val="1400"/>
              <a:buFont typeface="Noto Symbol"/>
              <a:buChar char="•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indent="-317500" lvl="4" marL="2286000" marR="0" rtl="0" algn="l">
              <a:spcBef>
                <a:spcPts val="320"/>
              </a:spcBef>
              <a:spcAft>
                <a:spcPts val="0"/>
              </a:spcAft>
              <a:buClr>
                <a:srgbClr val="F3A9BD"/>
              </a:buClr>
              <a:buSzPts val="1400"/>
              <a:buFont typeface="Noto Symbol"/>
              <a:buChar char="●"/>
              <a:defRPr b="0" i="0" sz="16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indent="-3175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Libre Baskerville"/>
              <a:buChar char="•"/>
              <a:defRPr b="0" i="0" sz="1600" u="none" cap="none" strike="noStrike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indent="-317500" lvl="6" marL="3200400" marR="0" rtl="0" algn="l">
              <a:spcBef>
                <a:spcPts val="280"/>
              </a:spcBef>
              <a:spcAft>
                <a:spcPts val="0"/>
              </a:spcAft>
              <a:buClr>
                <a:srgbClr val="BFE5AD"/>
              </a:buClr>
              <a:buSzPts val="1400"/>
              <a:buFont typeface="Noto Symbol"/>
              <a:buChar char="○"/>
              <a:defRPr b="0" i="0" sz="1400" u="none" cap="none" strike="noStrike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indent="-317500" lvl="7" marL="3657600" marR="0" rtl="0" algn="l">
              <a:spcBef>
                <a:spcPts val="28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Libre Baskerville"/>
              <a:buChar char="•"/>
              <a:defRPr b="0" i="0" sz="1400" u="none" cap="small" strike="noStrike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indent="-317500" lvl="8" marL="4114800" marR="0" rtl="0" algn="l">
              <a:spcBef>
                <a:spcPts val="280"/>
              </a:spcBef>
              <a:spcAft>
                <a:spcPts val="0"/>
              </a:spcAft>
              <a:buClr>
                <a:srgbClr val="6FB733"/>
              </a:buClr>
              <a:buSzPts val="1400"/>
              <a:buFont typeface="Libre Baskerville"/>
              <a:buChar char="•"/>
              <a:defRPr b="0" i="0" sz="1400" u="none" cap="none" strike="noStrike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/>
        </p:txBody>
      </p:sp>
      <p:sp>
        <p:nvSpPr>
          <p:cNvPr id="75" name="Google Shape;75;p7"/>
          <p:cNvSpPr txBox="1"/>
          <p:nvPr>
            <p:ph idx="10" type="dt"/>
          </p:nvPr>
        </p:nvSpPr>
        <p:spPr>
          <a:xfrm rot="5400000">
            <a:off x="7589043" y="1081881"/>
            <a:ext cx="2011362" cy="38417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-88900" lvl="0" marL="0" marR="0" rtl="0" algn="r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200" u="none" cap="none" strike="noStrike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indent="-8890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indent="-8890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indent="-8890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indent="-8890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indent="-8890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indent="-8890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indent="-8890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indent="-8890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/>
        </p:txBody>
      </p:sp>
      <p:sp>
        <p:nvSpPr>
          <p:cNvPr id="76" name="Google Shape;76;p7"/>
          <p:cNvSpPr txBox="1"/>
          <p:nvPr>
            <p:ph idx="11" type="ftr"/>
          </p:nvPr>
        </p:nvSpPr>
        <p:spPr>
          <a:xfrm rot="5400000">
            <a:off x="6989762" y="3736975"/>
            <a:ext cx="3200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-88900" lvl="0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indent="-8890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indent="-8890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indent="-8890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indent="-8890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indent="-8890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indent="-8890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indent="-8890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indent="-8890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/>
        </p:txBody>
      </p:sp>
      <p:cxnSp>
        <p:nvCxnSpPr>
          <p:cNvPr id="77" name="Google Shape;77;p7"/>
          <p:cNvCxnSpPr/>
          <p:nvPr/>
        </p:nvCxnSpPr>
        <p:spPr>
          <a:xfrm>
            <a:off x="76200" y="0"/>
            <a:ext cx="0" cy="6858000"/>
          </a:xfrm>
          <a:prstGeom prst="straightConnector1">
            <a:avLst/>
          </a:prstGeom>
          <a:noFill/>
          <a:ln cap="flat" cmpd="thickThin" w="57150">
            <a:solidFill>
              <a:srgbClr val="C0E5AF"/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78" name="Google Shape;78;p7"/>
          <p:cNvCxnSpPr/>
          <p:nvPr/>
        </p:nvCxnSpPr>
        <p:spPr>
          <a:xfrm>
            <a:off x="8991600" y="0"/>
            <a:ext cx="0" cy="68580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miter lim="8000"/>
            <a:headEnd len="sm" w="sm" type="none"/>
            <a:tailEnd len="sm" w="sm" type="none"/>
          </a:ln>
        </p:spPr>
      </p:cxnSp>
      <p:sp>
        <p:nvSpPr>
          <p:cNvPr id="79" name="Google Shape;79;p7"/>
          <p:cNvSpPr txBox="1"/>
          <p:nvPr/>
        </p:nvSpPr>
        <p:spPr>
          <a:xfrm>
            <a:off x="8839200" y="0"/>
            <a:ext cx="304800" cy="6858000"/>
          </a:xfrm>
          <a:prstGeom prst="rect">
            <a:avLst/>
          </a:prstGeom>
          <a:solidFill>
            <a:srgbClr val="C0E5AF">
              <a:alpha val="86666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cxnSp>
        <p:nvCxnSpPr>
          <p:cNvPr id="80" name="Google Shape;80;p7"/>
          <p:cNvCxnSpPr/>
          <p:nvPr/>
        </p:nvCxnSpPr>
        <p:spPr>
          <a:xfrm>
            <a:off x="8915400" y="0"/>
            <a:ext cx="0" cy="68580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miter lim="8000"/>
            <a:headEnd len="sm" w="sm" type="none"/>
            <a:tailEnd len="sm" w="sm" type="none"/>
          </a:ln>
        </p:spPr>
      </p:cxnSp>
      <p:sp>
        <p:nvSpPr>
          <p:cNvPr id="81" name="Google Shape;81;p7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82" name="Google Shape;82;p7"/>
          <p:cNvSpPr txBox="1"/>
          <p:nvPr>
            <p:ph idx="12" type="sldNum"/>
          </p:nvPr>
        </p:nvSpPr>
        <p:spPr>
          <a:xfrm>
            <a:off x="8129587" y="5734050"/>
            <a:ext cx="609600" cy="520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b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1" r:id="rId2"/>
    <p:sldLayoutId id="2147483652" r:id="rId3"/>
    <p:sldLayoutId id="2147483653" r:id="rId4"/>
    <p:sldLayoutId id="2147483654" r:id="rId5"/>
    <p:sldLayoutId id="2147483655" r:id="rId6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 rotWithShape="1">
          <a:blip r:embed="rId1">
            <a:alphaModFix/>
          </a:blip>
          <a:stretch>
            <a:fillRect b="0" l="0" r="0" t="0"/>
          </a:stretch>
        </a:blipFill>
      </p:bgPr>
    </p:bg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13"/>
          <p:cNvSpPr txBox="1"/>
          <p:nvPr/>
        </p:nvSpPr>
        <p:spPr>
          <a:xfrm>
            <a:off x="381000" y="0"/>
            <a:ext cx="609600" cy="6858000"/>
          </a:xfrm>
          <a:prstGeom prst="rect">
            <a:avLst/>
          </a:prstGeom>
          <a:solidFill>
            <a:srgbClr val="C0E5AF">
              <a:alpha val="53725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117" name="Google Shape;117;p13"/>
          <p:cNvSpPr txBox="1"/>
          <p:nvPr/>
        </p:nvSpPr>
        <p:spPr>
          <a:xfrm>
            <a:off x="276225" y="0"/>
            <a:ext cx="104775" cy="6858000"/>
          </a:xfrm>
          <a:prstGeom prst="rect">
            <a:avLst/>
          </a:prstGeom>
          <a:solidFill>
            <a:srgbClr val="D8EECE">
              <a:alpha val="35686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118" name="Google Shape;118;p13"/>
          <p:cNvSpPr txBox="1"/>
          <p:nvPr/>
        </p:nvSpPr>
        <p:spPr>
          <a:xfrm>
            <a:off x="990600" y="0"/>
            <a:ext cx="182562" cy="6858000"/>
          </a:xfrm>
          <a:prstGeom prst="rect">
            <a:avLst/>
          </a:prstGeom>
          <a:solidFill>
            <a:srgbClr val="D8EECE">
              <a:alpha val="69803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119" name="Google Shape;119;p13"/>
          <p:cNvSpPr txBox="1"/>
          <p:nvPr/>
        </p:nvSpPr>
        <p:spPr>
          <a:xfrm>
            <a:off x="1141412" y="0"/>
            <a:ext cx="230187" cy="6858000"/>
          </a:xfrm>
          <a:prstGeom prst="rect">
            <a:avLst/>
          </a:prstGeom>
          <a:solidFill>
            <a:srgbClr val="ECF7E8">
              <a:alpha val="70588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cxnSp>
        <p:nvCxnSpPr>
          <p:cNvPr id="120" name="Google Shape;120;p13"/>
          <p:cNvCxnSpPr/>
          <p:nvPr/>
        </p:nvCxnSpPr>
        <p:spPr>
          <a:xfrm>
            <a:off x="106362" y="0"/>
            <a:ext cx="0" cy="6858000"/>
          </a:xfrm>
          <a:prstGeom prst="straightConnector1">
            <a:avLst/>
          </a:prstGeom>
          <a:noFill/>
          <a:ln cap="flat" cmpd="sng" w="57150">
            <a:solidFill>
              <a:srgbClr val="C0E5AF">
                <a:alpha val="72549"/>
              </a:srgbClr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121" name="Google Shape;121;p13"/>
          <p:cNvCxnSpPr/>
          <p:nvPr/>
        </p:nvCxnSpPr>
        <p:spPr>
          <a:xfrm>
            <a:off x="914400" y="0"/>
            <a:ext cx="0" cy="6858000"/>
          </a:xfrm>
          <a:prstGeom prst="straightConnector1">
            <a:avLst/>
          </a:prstGeom>
          <a:noFill/>
          <a:ln cap="flat" cmpd="sng" w="57150">
            <a:solidFill>
              <a:srgbClr val="ECF7E8">
                <a:alpha val="82745"/>
              </a:srgbClr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122" name="Google Shape;122;p13"/>
          <p:cNvCxnSpPr/>
          <p:nvPr/>
        </p:nvCxnSpPr>
        <p:spPr>
          <a:xfrm>
            <a:off x="854075" y="0"/>
            <a:ext cx="0" cy="6858000"/>
          </a:xfrm>
          <a:prstGeom prst="straightConnector1">
            <a:avLst/>
          </a:prstGeom>
          <a:noFill/>
          <a:ln cap="flat" cmpd="sng" w="57150">
            <a:solidFill>
              <a:srgbClr val="C0E5AF"/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123" name="Google Shape;123;p13"/>
          <p:cNvCxnSpPr/>
          <p:nvPr/>
        </p:nvCxnSpPr>
        <p:spPr>
          <a:xfrm>
            <a:off x="1727200" y="0"/>
            <a:ext cx="0" cy="6858000"/>
          </a:xfrm>
          <a:prstGeom prst="straightConnector1">
            <a:avLst/>
          </a:prstGeom>
          <a:noFill/>
          <a:ln cap="flat" cmpd="sng" w="28575">
            <a:solidFill>
              <a:srgbClr val="C0E5AF">
                <a:alpha val="81568"/>
              </a:srgbClr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124" name="Google Shape;124;p13"/>
          <p:cNvCxnSpPr/>
          <p:nvPr/>
        </p:nvCxnSpPr>
        <p:spPr>
          <a:xfrm>
            <a:off x="1066800" y="0"/>
            <a:ext cx="0" cy="6858000"/>
          </a:xfrm>
          <a:prstGeom prst="straightConnector1">
            <a:avLst/>
          </a:prstGeom>
          <a:noFill/>
          <a:ln cap="flat" cmpd="sng" w="9525">
            <a:solidFill>
              <a:srgbClr val="C0E5AF"/>
            </a:solidFill>
            <a:prstDash val="solid"/>
            <a:miter lim="8000"/>
            <a:headEnd len="sm" w="sm" type="none"/>
            <a:tailEnd len="sm" w="sm" type="none"/>
          </a:ln>
        </p:spPr>
      </p:cxnSp>
      <p:sp>
        <p:nvSpPr>
          <p:cNvPr id="125" name="Google Shape;125;p13"/>
          <p:cNvSpPr txBox="1"/>
          <p:nvPr/>
        </p:nvSpPr>
        <p:spPr>
          <a:xfrm>
            <a:off x="1219200" y="0"/>
            <a:ext cx="76200" cy="6858000"/>
          </a:xfrm>
          <a:prstGeom prst="rect">
            <a:avLst/>
          </a:prstGeom>
          <a:solidFill>
            <a:srgbClr val="C0E5AF">
              <a:alpha val="50588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126" name="Google Shape;126;p13"/>
          <p:cNvSpPr/>
          <p:nvPr/>
        </p:nvSpPr>
        <p:spPr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127" name="Google Shape;127;p13"/>
          <p:cNvSpPr/>
          <p:nvPr/>
        </p:nvSpPr>
        <p:spPr>
          <a:xfrm>
            <a:off x="1323975" y="4867275"/>
            <a:ext cx="642937" cy="6413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128" name="Google Shape;128;p13"/>
          <p:cNvSpPr/>
          <p:nvPr/>
        </p:nvSpPr>
        <p:spPr>
          <a:xfrm>
            <a:off x="1090612" y="5500687"/>
            <a:ext cx="138112" cy="13652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129" name="Google Shape;129;p13"/>
          <p:cNvSpPr/>
          <p:nvPr/>
        </p:nvSpPr>
        <p:spPr>
          <a:xfrm>
            <a:off x="1663700" y="5791200"/>
            <a:ext cx="274637" cy="27463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130" name="Google Shape;130;p13"/>
          <p:cNvSpPr/>
          <p:nvPr/>
        </p:nvSpPr>
        <p:spPr>
          <a:xfrm>
            <a:off x="1879600" y="4479925"/>
            <a:ext cx="365125" cy="36512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cxnSp>
        <p:nvCxnSpPr>
          <p:cNvPr id="131" name="Google Shape;131;p13"/>
          <p:cNvCxnSpPr/>
          <p:nvPr/>
        </p:nvCxnSpPr>
        <p:spPr>
          <a:xfrm>
            <a:off x="9097962" y="0"/>
            <a:ext cx="0" cy="6858000"/>
          </a:xfrm>
          <a:prstGeom prst="straightConnector1">
            <a:avLst/>
          </a:prstGeom>
          <a:noFill/>
          <a:ln cap="flat" cmpd="thickThin" w="57150">
            <a:solidFill>
              <a:srgbClr val="C0E5AF"/>
            </a:solidFill>
            <a:prstDash val="solid"/>
            <a:miter lim="8000"/>
            <a:headEnd len="sm" w="sm" type="none"/>
            <a:tailEnd len="sm" w="sm" type="none"/>
          </a:ln>
        </p:spPr>
      </p:cxnSp>
      <p:sp>
        <p:nvSpPr>
          <p:cNvPr id="132" name="Google Shape;132;p13"/>
          <p:cNvSpPr txBox="1"/>
          <p:nvPr>
            <p:ph type="title"/>
          </p:nvPr>
        </p:nvSpPr>
        <p:spPr>
          <a:xfrm>
            <a:off x="457200" y="274637"/>
            <a:ext cx="7467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Libre Baskerville"/>
              <a:buNone/>
              <a:defRPr b="0" i="0" sz="3000" u="none" cap="small" strike="noStrike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indent="-88900" lvl="1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88900" lvl="2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88900" lvl="3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88900" lvl="4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88900" lvl="5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88900" lvl="6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88900" lvl="7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88900" lvl="8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33" name="Google Shape;133;p13"/>
          <p:cNvSpPr txBox="1"/>
          <p:nvPr>
            <p:ph idx="1" type="body"/>
          </p:nvPr>
        </p:nvSpPr>
        <p:spPr>
          <a:xfrm>
            <a:off x="457200" y="1600200"/>
            <a:ext cx="74676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marR="0" rtl="0" algn="l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ymbol"/>
              <a:buChar char="•"/>
              <a:defRPr b="0" i="0" sz="24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indent="-317500" lvl="1" marL="914400" marR="0" rtl="0" algn="l">
              <a:spcBef>
                <a:spcPts val="42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ymbol"/>
              <a:buChar char="●"/>
              <a:defRPr b="0" i="0" sz="21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indent="-317500" lvl="2" marL="1371600" marR="0" rtl="0" algn="l">
              <a:spcBef>
                <a:spcPts val="360"/>
              </a:spcBef>
              <a:spcAft>
                <a:spcPts val="0"/>
              </a:spcAft>
              <a:buClr>
                <a:srgbClr val="6FB733"/>
              </a:buClr>
              <a:buSzPts val="1400"/>
              <a:buFont typeface="Noto Symbol"/>
              <a:buChar char="•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indent="-317500" lvl="3" marL="1828800" marR="0" rtl="0" algn="l">
              <a:spcBef>
                <a:spcPts val="360"/>
              </a:spcBef>
              <a:spcAft>
                <a:spcPts val="0"/>
              </a:spcAft>
              <a:buClr>
                <a:srgbClr val="BFE5AD"/>
              </a:buClr>
              <a:buSzPts val="1400"/>
              <a:buFont typeface="Noto Symbol"/>
              <a:buChar char="•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indent="-317500" lvl="4" marL="2286000" marR="0" rtl="0" algn="l">
              <a:spcBef>
                <a:spcPts val="320"/>
              </a:spcBef>
              <a:spcAft>
                <a:spcPts val="0"/>
              </a:spcAft>
              <a:buClr>
                <a:srgbClr val="F3A9BD"/>
              </a:buClr>
              <a:buSzPts val="1400"/>
              <a:buFont typeface="Noto Symbol"/>
              <a:buChar char="●"/>
              <a:defRPr b="0" i="0" sz="16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indent="-3175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Libre Baskerville"/>
              <a:buChar char="•"/>
              <a:defRPr b="0" i="0" sz="1600" u="none" cap="none" strike="noStrike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indent="-317500" lvl="6" marL="3200400" marR="0" rtl="0" algn="l">
              <a:spcBef>
                <a:spcPts val="280"/>
              </a:spcBef>
              <a:spcAft>
                <a:spcPts val="0"/>
              </a:spcAft>
              <a:buClr>
                <a:srgbClr val="BFE5AD"/>
              </a:buClr>
              <a:buSzPts val="1400"/>
              <a:buFont typeface="Noto Symbol"/>
              <a:buChar char="○"/>
              <a:defRPr b="0" i="0" sz="1400" u="none" cap="none" strike="noStrike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indent="-317500" lvl="7" marL="3657600" marR="0" rtl="0" algn="l">
              <a:spcBef>
                <a:spcPts val="28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Libre Baskerville"/>
              <a:buChar char="•"/>
              <a:defRPr b="0" i="0" sz="1400" u="none" cap="small" strike="noStrike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indent="-317500" lvl="8" marL="4114800" marR="0" rtl="0" algn="l">
              <a:spcBef>
                <a:spcPts val="280"/>
              </a:spcBef>
              <a:spcAft>
                <a:spcPts val="0"/>
              </a:spcAft>
              <a:buClr>
                <a:srgbClr val="6FB733"/>
              </a:buClr>
              <a:buSzPts val="1400"/>
              <a:buFont typeface="Libre Baskerville"/>
              <a:buChar char="•"/>
              <a:defRPr b="0" i="0" sz="1400" u="none" cap="none" strike="noStrike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/>
        </p:txBody>
      </p:sp>
      <p:sp>
        <p:nvSpPr>
          <p:cNvPr id="134" name="Google Shape;134;p13"/>
          <p:cNvSpPr txBox="1"/>
          <p:nvPr>
            <p:ph idx="10" type="dt"/>
          </p:nvPr>
        </p:nvSpPr>
        <p:spPr>
          <a:xfrm rot="5400000">
            <a:off x="7762875" y="1169987"/>
            <a:ext cx="2286000" cy="381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-88900" lvl="0" marL="0" marR="0" rtl="0" algn="r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200" u="none" cap="none" strike="noStrike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indent="-8890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indent="-8890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indent="-8890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indent="-8890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indent="-8890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indent="-8890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indent="-8890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indent="-8890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/>
        </p:txBody>
      </p:sp>
      <p:sp>
        <p:nvSpPr>
          <p:cNvPr id="135" name="Google Shape;135;p13"/>
          <p:cNvSpPr txBox="1"/>
          <p:nvPr>
            <p:ph idx="11" type="ftr"/>
          </p:nvPr>
        </p:nvSpPr>
        <p:spPr>
          <a:xfrm rot="5400000">
            <a:off x="7077075" y="4178300"/>
            <a:ext cx="3657600" cy="38417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-88900" lvl="0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indent="-8890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indent="-8890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indent="-8890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indent="-8890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indent="-8890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indent="-8890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indent="-8890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indent="-8890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/>
        </p:txBody>
      </p:sp>
      <p:sp>
        <p:nvSpPr>
          <p:cNvPr id="136" name="Google Shape;136;p13"/>
          <p:cNvSpPr txBox="1"/>
          <p:nvPr>
            <p:ph idx="12" type="sldNum"/>
          </p:nvPr>
        </p:nvSpPr>
        <p:spPr>
          <a:xfrm>
            <a:off x="1339850" y="4929187"/>
            <a:ext cx="609600" cy="5175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b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6" r:id="rId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 rotWithShape="1">
          <a:blip r:embed="rId1">
            <a:alphaModFix/>
          </a:blip>
          <a:stretch>
            <a:fillRect b="0" l="0" r="0" t="0"/>
          </a:stretch>
        </a:blipFill>
      </p:bgPr>
    </p:bg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4" name="Google Shape;144;p15"/>
          <p:cNvCxnSpPr/>
          <p:nvPr/>
        </p:nvCxnSpPr>
        <p:spPr>
          <a:xfrm>
            <a:off x="8763000" y="0"/>
            <a:ext cx="0" cy="6858000"/>
          </a:xfrm>
          <a:prstGeom prst="straightConnector1">
            <a:avLst/>
          </a:prstGeom>
          <a:noFill/>
          <a:ln cap="flat" cmpd="sng" w="38100">
            <a:solidFill>
              <a:srgbClr val="C0E5AF">
                <a:alpha val="92549"/>
              </a:srgbClr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145" name="Google Shape;145;p15"/>
          <p:cNvCxnSpPr/>
          <p:nvPr/>
        </p:nvCxnSpPr>
        <p:spPr>
          <a:xfrm>
            <a:off x="76200" y="0"/>
            <a:ext cx="0" cy="6858000"/>
          </a:xfrm>
          <a:prstGeom prst="straightConnector1">
            <a:avLst/>
          </a:prstGeom>
          <a:noFill/>
          <a:ln cap="flat" cmpd="thickThin" w="57150">
            <a:solidFill>
              <a:srgbClr val="C0E5AF"/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146" name="Google Shape;146;p15"/>
          <p:cNvCxnSpPr/>
          <p:nvPr/>
        </p:nvCxnSpPr>
        <p:spPr>
          <a:xfrm>
            <a:off x="8991600" y="0"/>
            <a:ext cx="0" cy="68580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miter lim="8000"/>
            <a:headEnd len="sm" w="sm" type="none"/>
            <a:tailEnd len="sm" w="sm" type="none"/>
          </a:ln>
        </p:spPr>
      </p:cxnSp>
      <p:sp>
        <p:nvSpPr>
          <p:cNvPr id="147" name="Google Shape;147;p15"/>
          <p:cNvSpPr txBox="1"/>
          <p:nvPr/>
        </p:nvSpPr>
        <p:spPr>
          <a:xfrm>
            <a:off x="8839200" y="0"/>
            <a:ext cx="304800" cy="6858000"/>
          </a:xfrm>
          <a:prstGeom prst="rect">
            <a:avLst/>
          </a:prstGeom>
          <a:solidFill>
            <a:srgbClr val="C0E5AF">
              <a:alpha val="86666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cxnSp>
        <p:nvCxnSpPr>
          <p:cNvPr id="148" name="Google Shape;148;p15"/>
          <p:cNvCxnSpPr/>
          <p:nvPr/>
        </p:nvCxnSpPr>
        <p:spPr>
          <a:xfrm>
            <a:off x="8915400" y="0"/>
            <a:ext cx="0" cy="68580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miter lim="8000"/>
            <a:headEnd len="sm" w="sm" type="none"/>
            <a:tailEnd len="sm" w="sm" type="none"/>
          </a:ln>
        </p:spPr>
      </p:cxnSp>
      <p:sp>
        <p:nvSpPr>
          <p:cNvPr id="149" name="Google Shape;149;p15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150" name="Google Shape;150;p15"/>
          <p:cNvSpPr txBox="1"/>
          <p:nvPr>
            <p:ph type="title"/>
          </p:nvPr>
        </p:nvSpPr>
        <p:spPr>
          <a:xfrm>
            <a:off x="457200" y="274637"/>
            <a:ext cx="7467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Libre Baskerville"/>
              <a:buNone/>
              <a:defRPr b="0" i="0" sz="3000" u="none" cap="small" strike="noStrike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indent="-88900" lvl="1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88900" lvl="2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88900" lvl="3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88900" lvl="4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88900" lvl="5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88900" lvl="6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88900" lvl="7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88900" lvl="8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51" name="Google Shape;151;p15"/>
          <p:cNvSpPr txBox="1"/>
          <p:nvPr>
            <p:ph idx="1" type="body"/>
          </p:nvPr>
        </p:nvSpPr>
        <p:spPr>
          <a:xfrm>
            <a:off x="457200" y="1600200"/>
            <a:ext cx="74676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marR="0" rtl="0" algn="l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ymbol"/>
              <a:buChar char="•"/>
              <a:defRPr b="0" i="0" sz="24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indent="-317500" lvl="1" marL="914400" marR="0" rtl="0" algn="l">
              <a:spcBef>
                <a:spcPts val="42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ymbol"/>
              <a:buChar char="●"/>
              <a:defRPr b="0" i="0" sz="21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indent="-317500" lvl="2" marL="1371600" marR="0" rtl="0" algn="l">
              <a:spcBef>
                <a:spcPts val="360"/>
              </a:spcBef>
              <a:spcAft>
                <a:spcPts val="0"/>
              </a:spcAft>
              <a:buClr>
                <a:srgbClr val="6FB733"/>
              </a:buClr>
              <a:buSzPts val="1400"/>
              <a:buFont typeface="Noto Symbol"/>
              <a:buChar char="•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indent="-317500" lvl="3" marL="1828800" marR="0" rtl="0" algn="l">
              <a:spcBef>
                <a:spcPts val="360"/>
              </a:spcBef>
              <a:spcAft>
                <a:spcPts val="0"/>
              </a:spcAft>
              <a:buClr>
                <a:srgbClr val="BFE5AD"/>
              </a:buClr>
              <a:buSzPts val="1400"/>
              <a:buFont typeface="Noto Symbol"/>
              <a:buChar char="•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indent="-317500" lvl="4" marL="2286000" marR="0" rtl="0" algn="l">
              <a:spcBef>
                <a:spcPts val="320"/>
              </a:spcBef>
              <a:spcAft>
                <a:spcPts val="0"/>
              </a:spcAft>
              <a:buClr>
                <a:srgbClr val="F3A9BD"/>
              </a:buClr>
              <a:buSzPts val="1400"/>
              <a:buFont typeface="Noto Symbol"/>
              <a:buChar char="●"/>
              <a:defRPr b="0" i="0" sz="16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indent="-3175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Libre Baskerville"/>
              <a:buChar char="•"/>
              <a:defRPr b="0" i="0" sz="1600" u="none" cap="none" strike="noStrike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indent="-317500" lvl="6" marL="3200400" marR="0" rtl="0" algn="l">
              <a:spcBef>
                <a:spcPts val="280"/>
              </a:spcBef>
              <a:spcAft>
                <a:spcPts val="0"/>
              </a:spcAft>
              <a:buClr>
                <a:srgbClr val="BFE5AD"/>
              </a:buClr>
              <a:buSzPts val="1400"/>
              <a:buFont typeface="Noto Symbol"/>
              <a:buChar char="○"/>
              <a:defRPr b="0" i="0" sz="1400" u="none" cap="none" strike="noStrike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indent="-317500" lvl="7" marL="3657600" marR="0" rtl="0" algn="l">
              <a:spcBef>
                <a:spcPts val="28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Libre Baskerville"/>
              <a:buChar char="•"/>
              <a:defRPr b="0" i="0" sz="1400" u="none" cap="small" strike="noStrike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indent="-317500" lvl="8" marL="4114800" marR="0" rtl="0" algn="l">
              <a:spcBef>
                <a:spcPts val="280"/>
              </a:spcBef>
              <a:spcAft>
                <a:spcPts val="0"/>
              </a:spcAft>
              <a:buClr>
                <a:srgbClr val="6FB733"/>
              </a:buClr>
              <a:buSzPts val="1400"/>
              <a:buFont typeface="Libre Baskerville"/>
              <a:buChar char="•"/>
              <a:defRPr b="0" i="0" sz="1400" u="none" cap="none" strike="noStrike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/>
        </p:txBody>
      </p:sp>
      <p:sp>
        <p:nvSpPr>
          <p:cNvPr id="152" name="Google Shape;152;p15"/>
          <p:cNvSpPr txBox="1"/>
          <p:nvPr>
            <p:ph idx="10" type="dt"/>
          </p:nvPr>
        </p:nvSpPr>
        <p:spPr>
          <a:xfrm rot="5400000">
            <a:off x="7589043" y="1081881"/>
            <a:ext cx="2011362" cy="38417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-88900" lvl="0" marL="0" marR="0" rtl="0" algn="r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200" u="none" cap="none" strike="noStrike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indent="-8890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indent="-8890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indent="-8890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indent="-8890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indent="-8890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indent="-8890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indent="-8890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indent="-8890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/>
        </p:txBody>
      </p:sp>
      <p:sp>
        <p:nvSpPr>
          <p:cNvPr id="153" name="Google Shape;153;p15"/>
          <p:cNvSpPr txBox="1"/>
          <p:nvPr>
            <p:ph idx="12" type="sldNum"/>
          </p:nvPr>
        </p:nvSpPr>
        <p:spPr>
          <a:xfrm>
            <a:off x="8129587" y="5734050"/>
            <a:ext cx="609600" cy="520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b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4" name="Google Shape;154;p15"/>
          <p:cNvSpPr txBox="1"/>
          <p:nvPr>
            <p:ph idx="11" type="ftr"/>
          </p:nvPr>
        </p:nvSpPr>
        <p:spPr>
          <a:xfrm rot="5400000">
            <a:off x="6989762" y="3736975"/>
            <a:ext cx="3200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-88900" lvl="0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indent="-8890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indent="-8890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indent="-8890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indent="-8890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indent="-8890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indent="-8890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indent="-8890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indent="-8890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7" r:id="rId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blipFill rotWithShape="1">
          <a:blip r:embed="rId1">
            <a:alphaModFix/>
          </a:blip>
          <a:stretch>
            <a:fillRect b="0" l="0" r="0" t="0"/>
          </a:stretch>
        </a:blipFill>
      </p:bgPr>
    </p:bg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1" name="Google Shape;161;p17"/>
          <p:cNvCxnSpPr/>
          <p:nvPr/>
        </p:nvCxnSpPr>
        <p:spPr>
          <a:xfrm>
            <a:off x="8763000" y="0"/>
            <a:ext cx="0" cy="6858000"/>
          </a:xfrm>
          <a:prstGeom prst="straightConnector1">
            <a:avLst/>
          </a:prstGeom>
          <a:noFill/>
          <a:ln cap="flat" cmpd="sng" w="38100">
            <a:solidFill>
              <a:srgbClr val="C0E5AF">
                <a:alpha val="92549"/>
              </a:srgbClr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162" name="Google Shape;162;p17"/>
          <p:cNvCxnSpPr/>
          <p:nvPr/>
        </p:nvCxnSpPr>
        <p:spPr>
          <a:xfrm>
            <a:off x="6248400" y="0"/>
            <a:ext cx="0" cy="6858000"/>
          </a:xfrm>
          <a:prstGeom prst="straightConnector1">
            <a:avLst/>
          </a:prstGeom>
          <a:noFill/>
          <a:ln cap="flat" cmpd="sng" w="38100">
            <a:solidFill>
              <a:srgbClr val="C0E5AF"/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163" name="Google Shape;163;p17"/>
          <p:cNvCxnSpPr/>
          <p:nvPr/>
        </p:nvCxnSpPr>
        <p:spPr>
          <a:xfrm>
            <a:off x="6192837" y="0"/>
            <a:ext cx="0" cy="6858000"/>
          </a:xfrm>
          <a:prstGeom prst="straightConnector1">
            <a:avLst/>
          </a:prstGeom>
          <a:noFill/>
          <a:ln cap="flat" cmpd="sng" w="12700">
            <a:solidFill>
              <a:schemeClr val="accent1"/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164" name="Google Shape;164;p17"/>
          <p:cNvCxnSpPr/>
          <p:nvPr/>
        </p:nvCxnSpPr>
        <p:spPr>
          <a:xfrm>
            <a:off x="8991600" y="0"/>
            <a:ext cx="0" cy="685800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miter lim="8000"/>
            <a:headEnd len="sm" w="sm" type="none"/>
            <a:tailEnd len="sm" w="sm" type="none"/>
          </a:ln>
        </p:spPr>
      </p:cxnSp>
      <p:sp>
        <p:nvSpPr>
          <p:cNvPr id="165" name="Google Shape;165;p17"/>
          <p:cNvSpPr txBox="1"/>
          <p:nvPr/>
        </p:nvSpPr>
        <p:spPr>
          <a:xfrm>
            <a:off x="8839200" y="0"/>
            <a:ext cx="304800" cy="6858000"/>
          </a:xfrm>
          <a:prstGeom prst="rect">
            <a:avLst/>
          </a:prstGeom>
          <a:solidFill>
            <a:srgbClr val="C0E5AF">
              <a:alpha val="86666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cxnSp>
        <p:nvCxnSpPr>
          <p:cNvPr id="166" name="Google Shape;166;p17"/>
          <p:cNvCxnSpPr/>
          <p:nvPr/>
        </p:nvCxnSpPr>
        <p:spPr>
          <a:xfrm>
            <a:off x="8915400" y="0"/>
            <a:ext cx="0" cy="6858000"/>
          </a:xfrm>
          <a:prstGeom prst="straightConnector1">
            <a:avLst/>
          </a:prstGeom>
          <a:noFill/>
          <a:ln cap="flat" cmpd="sng" w="9525">
            <a:solidFill>
              <a:schemeClr val="accent1"/>
            </a:solidFill>
            <a:prstDash val="solid"/>
            <a:miter lim="8000"/>
            <a:headEnd len="sm" w="sm" type="none"/>
            <a:tailEnd len="sm" w="sm" type="none"/>
          </a:ln>
        </p:spPr>
      </p:cxnSp>
      <p:sp>
        <p:nvSpPr>
          <p:cNvPr id="167" name="Google Shape;167;p17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168" name="Google Shape;168;p17"/>
          <p:cNvSpPr txBox="1"/>
          <p:nvPr>
            <p:ph type="title"/>
          </p:nvPr>
        </p:nvSpPr>
        <p:spPr>
          <a:xfrm>
            <a:off x="457200" y="274637"/>
            <a:ext cx="7467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/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Libre Baskerville"/>
              <a:buNone/>
              <a:defRPr b="0" i="0" sz="3000" u="none" cap="small" strike="noStrike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indent="-88900" lvl="1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88900" lvl="2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88900" lvl="3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88900" lvl="4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88900" lvl="5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88900" lvl="6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88900" lvl="7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88900" lvl="8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69" name="Google Shape;169;p17"/>
          <p:cNvSpPr txBox="1"/>
          <p:nvPr>
            <p:ph idx="1" type="body"/>
          </p:nvPr>
        </p:nvSpPr>
        <p:spPr>
          <a:xfrm>
            <a:off x="457200" y="1600200"/>
            <a:ext cx="74676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17500" lvl="0" marL="457200" marR="0" rtl="0" algn="l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ymbol"/>
              <a:buChar char="•"/>
              <a:defRPr b="0" i="0" sz="24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indent="-317500" lvl="1" marL="914400" marR="0" rtl="0" algn="l">
              <a:spcBef>
                <a:spcPts val="42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ymbol"/>
              <a:buChar char="●"/>
              <a:defRPr b="0" i="0" sz="21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indent="-317500" lvl="2" marL="1371600" marR="0" rtl="0" algn="l">
              <a:spcBef>
                <a:spcPts val="360"/>
              </a:spcBef>
              <a:spcAft>
                <a:spcPts val="0"/>
              </a:spcAft>
              <a:buClr>
                <a:srgbClr val="6FB733"/>
              </a:buClr>
              <a:buSzPts val="1400"/>
              <a:buFont typeface="Noto Symbol"/>
              <a:buChar char="•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indent="-317500" lvl="3" marL="1828800" marR="0" rtl="0" algn="l">
              <a:spcBef>
                <a:spcPts val="360"/>
              </a:spcBef>
              <a:spcAft>
                <a:spcPts val="0"/>
              </a:spcAft>
              <a:buClr>
                <a:srgbClr val="BFE5AD"/>
              </a:buClr>
              <a:buSzPts val="1400"/>
              <a:buFont typeface="Noto Symbol"/>
              <a:buChar char="•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indent="-317500" lvl="4" marL="2286000" marR="0" rtl="0" algn="l">
              <a:spcBef>
                <a:spcPts val="320"/>
              </a:spcBef>
              <a:spcAft>
                <a:spcPts val="0"/>
              </a:spcAft>
              <a:buClr>
                <a:srgbClr val="F3A9BD"/>
              </a:buClr>
              <a:buSzPts val="1400"/>
              <a:buFont typeface="Noto Symbol"/>
              <a:buChar char="●"/>
              <a:defRPr b="0" i="0" sz="16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indent="-3175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Libre Baskerville"/>
              <a:buChar char="•"/>
              <a:defRPr b="0" i="0" sz="1600" u="none" cap="none" strike="noStrike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indent="-317500" lvl="6" marL="3200400" marR="0" rtl="0" algn="l">
              <a:spcBef>
                <a:spcPts val="280"/>
              </a:spcBef>
              <a:spcAft>
                <a:spcPts val="0"/>
              </a:spcAft>
              <a:buClr>
                <a:srgbClr val="BFE5AD"/>
              </a:buClr>
              <a:buSzPts val="1400"/>
              <a:buFont typeface="Noto Symbol"/>
              <a:buChar char="○"/>
              <a:defRPr b="0" i="0" sz="1400" u="none" cap="none" strike="noStrike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indent="-317500" lvl="7" marL="3657600" marR="0" rtl="0" algn="l">
              <a:spcBef>
                <a:spcPts val="280"/>
              </a:spcBef>
              <a:spcAft>
                <a:spcPts val="0"/>
              </a:spcAft>
              <a:buClr>
                <a:schemeClr val="accent2"/>
              </a:buClr>
              <a:buSzPts val="1400"/>
              <a:buFont typeface="Libre Baskerville"/>
              <a:buChar char="•"/>
              <a:defRPr b="0" i="0" sz="1400" u="none" cap="small" strike="noStrike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indent="-317500" lvl="8" marL="4114800" marR="0" rtl="0" algn="l">
              <a:spcBef>
                <a:spcPts val="280"/>
              </a:spcBef>
              <a:spcAft>
                <a:spcPts val="0"/>
              </a:spcAft>
              <a:buClr>
                <a:srgbClr val="6FB733"/>
              </a:buClr>
              <a:buSzPts val="1400"/>
              <a:buFont typeface="Libre Baskerville"/>
              <a:buChar char="•"/>
              <a:defRPr b="0" i="0" sz="1400" u="none" cap="none" strike="noStrike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/>
        </p:txBody>
      </p:sp>
      <p:sp>
        <p:nvSpPr>
          <p:cNvPr id="170" name="Google Shape;170;p17"/>
          <p:cNvSpPr txBox="1"/>
          <p:nvPr>
            <p:ph idx="10" type="dt"/>
          </p:nvPr>
        </p:nvSpPr>
        <p:spPr>
          <a:xfrm rot="5400000">
            <a:off x="7589043" y="1081881"/>
            <a:ext cx="2011362" cy="38417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-88900" lvl="0" marL="0" marR="0" rtl="0" algn="r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200" u="none" cap="none" strike="noStrike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indent="-8890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indent="-8890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indent="-8890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indent="-8890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indent="-8890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indent="-8890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indent="-8890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indent="-8890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/>
        </p:txBody>
      </p:sp>
      <p:sp>
        <p:nvSpPr>
          <p:cNvPr id="171" name="Google Shape;171;p17"/>
          <p:cNvSpPr txBox="1"/>
          <p:nvPr>
            <p:ph idx="12" type="sldNum"/>
          </p:nvPr>
        </p:nvSpPr>
        <p:spPr>
          <a:xfrm>
            <a:off x="8129587" y="5734050"/>
            <a:ext cx="609600" cy="520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Libre Baskerville"/>
              <a:buNone/>
              <a:defRPr b="1" i="0" sz="1400" u="none" cap="none" strike="noStrike">
                <a:solidFill>
                  <a:srgbClr val="FFFFFF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b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2" name="Google Shape;172;p17"/>
          <p:cNvSpPr txBox="1"/>
          <p:nvPr>
            <p:ph idx="11" type="ftr"/>
          </p:nvPr>
        </p:nvSpPr>
        <p:spPr>
          <a:xfrm rot="5400000">
            <a:off x="6989762" y="3736975"/>
            <a:ext cx="32004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/>
          <a:lstStyle>
            <a:lvl1pPr indent="-88900" lvl="0" marL="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indent="-8890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indent="-8890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indent="-8890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indent="-8890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indent="-8890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indent="-8890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indent="-8890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indent="-8890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  <a:def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8" r:id="rId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7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8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6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3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5.png"/><Relationship Id="rId4" Type="http://schemas.openxmlformats.org/officeDocument/2006/relationships/image" Target="../media/image11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3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9.jp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3.jp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2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5.png"/><Relationship Id="rId4" Type="http://schemas.openxmlformats.org/officeDocument/2006/relationships/image" Target="../media/image11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5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4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0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6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19"/>
          <p:cNvSpPr txBox="1"/>
          <p:nvPr>
            <p:ph type="ctrTitle"/>
          </p:nvPr>
        </p:nvSpPr>
        <p:spPr>
          <a:xfrm>
            <a:off x="2286000" y="3124200"/>
            <a:ext cx="6172200" cy="18938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Font typeface="Libre Baskerville"/>
              <a:buNone/>
            </a:pPr>
            <a:r>
              <a:rPr b="1" i="0" lang="en-US" sz="3000" u="none" cap="small" strike="noStrike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ORBIT OF MERCURY</a:t>
            </a:r>
            <a:endParaRPr/>
          </a:p>
        </p:txBody>
      </p:sp>
      <p:sp>
        <p:nvSpPr>
          <p:cNvPr id="185" name="Google Shape;185;p19"/>
          <p:cNvSpPr txBox="1"/>
          <p:nvPr>
            <p:ph idx="1" type="subTitle"/>
          </p:nvPr>
        </p:nvSpPr>
        <p:spPr>
          <a:xfrm>
            <a:off x="2286000" y="5003800"/>
            <a:ext cx="6172200" cy="1371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Noto Symbol"/>
              <a:buNone/>
            </a:pPr>
            <a:r>
              <a:rPr b="1" i="0" lang="en-US" sz="1800" u="none" cap="none" strike="noStrike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ASTR 110G Section M09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Noto Symbol"/>
              <a:buNone/>
            </a:pPr>
            <a:r>
              <a:rPr b="1" i="0" lang="en-US" sz="1800" u="none" cap="none" strike="noStrike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September 30</a:t>
            </a:r>
            <a:r>
              <a:rPr b="1" baseline="30000" i="0" lang="en-US" sz="1800" u="none" cap="none" strike="noStrike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th</a:t>
            </a:r>
            <a:r>
              <a:rPr b="1" i="0" lang="en-US" sz="1800" u="none" cap="none" strike="noStrike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, 2010</a:t>
            </a:r>
            <a:endParaRPr/>
          </a:p>
        </p:txBody>
      </p:sp>
      <p:pic>
        <p:nvPicPr>
          <p:cNvPr id="186" name="Google Shape;186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724400" y="152400"/>
            <a:ext cx="4191000" cy="4191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7" name="Google Shape;187;p19"/>
          <p:cNvSpPr txBox="1"/>
          <p:nvPr/>
        </p:nvSpPr>
        <p:spPr>
          <a:xfrm>
            <a:off x="3222625" y="6581775"/>
            <a:ext cx="5921375" cy="2762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Libre Baskerville"/>
              <a:buNone/>
            </a:pPr>
            <a:r>
              <a:rPr b="0" i="0" lang="en-US" sz="12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http://www.nso.edu/press/archive/merc_transit/mercury_transit_composite03.jpg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28"/>
          <p:cNvSpPr txBox="1"/>
          <p:nvPr>
            <p:ph type="title"/>
          </p:nvPr>
        </p:nvSpPr>
        <p:spPr>
          <a:xfrm rot="5400000">
            <a:off x="3351212" y="3200400"/>
            <a:ext cx="6308725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Font typeface="Libre Baskerville"/>
              <a:buNone/>
            </a:pPr>
            <a:r>
              <a:rPr b="1" i="0" lang="en-US" sz="2000" u="none" cap="small" strike="noStrike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EARTH POSITIONS</a:t>
            </a:r>
            <a:endParaRPr/>
          </a:p>
        </p:txBody>
      </p:sp>
      <p:pic>
        <p:nvPicPr>
          <p:cNvPr id="274" name="Google Shape;274;p28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14983" r="15155" t="3378"/>
          <a:stretch/>
        </p:blipFill>
        <p:spPr>
          <a:xfrm>
            <a:off x="149225" y="304800"/>
            <a:ext cx="5946775" cy="6169025"/>
          </a:xfrm>
          <a:prstGeom prst="rect">
            <a:avLst/>
          </a:prstGeom>
          <a:noFill/>
          <a:ln>
            <a:noFill/>
          </a:ln>
        </p:spPr>
      </p:pic>
      <p:sp>
        <p:nvSpPr>
          <p:cNvPr id="275" name="Google Shape;275;p28"/>
          <p:cNvSpPr txBox="1"/>
          <p:nvPr>
            <p:ph idx="1" type="body"/>
          </p:nvPr>
        </p:nvSpPr>
        <p:spPr>
          <a:xfrm>
            <a:off x="6629400" y="265112"/>
            <a:ext cx="2133600" cy="49561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71450" lvl="0" marL="1714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60"/>
              <a:buFont typeface="Arial"/>
              <a:buChar char="•"/>
            </a:pPr>
            <a:r>
              <a:rPr b="0" i="0" lang="en-US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This is what all 13 positions should look like</a:t>
            </a:r>
            <a:endParaRPr/>
          </a:p>
          <a:p>
            <a:pPr indent="-171450" lvl="0" marL="171450" marR="0" rtl="0" algn="l">
              <a:lnSpc>
                <a:spcPct val="100000"/>
              </a:lnSpc>
              <a:spcBef>
                <a:spcPts val="500"/>
              </a:spcBef>
              <a:spcAft>
                <a:spcPts val="400"/>
              </a:spcAft>
              <a:buClr>
                <a:schemeClr val="accent1"/>
              </a:buClr>
              <a:buSzPts val="1260"/>
              <a:buFont typeface="Arial"/>
              <a:buChar char="•"/>
            </a:pPr>
            <a:r>
              <a:rPr b="0" i="0" lang="en-US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All should be labeled with dotted lines between Earth and Sun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79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p29"/>
          <p:cNvSpPr txBox="1"/>
          <p:nvPr>
            <p:ph type="title"/>
          </p:nvPr>
        </p:nvSpPr>
        <p:spPr>
          <a:xfrm rot="5400000">
            <a:off x="3351212" y="3200400"/>
            <a:ext cx="6308725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Font typeface="Libre Baskerville"/>
              <a:buNone/>
            </a:pPr>
            <a:r>
              <a:rPr b="1" i="0" lang="en-US" sz="2000" u="none" cap="small" strike="noStrike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MERCURY POSITIONS</a:t>
            </a:r>
            <a:endParaRPr/>
          </a:p>
        </p:txBody>
      </p:sp>
      <p:pic>
        <p:nvPicPr>
          <p:cNvPr id="281" name="Google Shape;281;p29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6103" l="15263" r="19664" t="3192"/>
          <a:stretch/>
        </p:blipFill>
        <p:spPr>
          <a:xfrm>
            <a:off x="146050" y="333375"/>
            <a:ext cx="5949950" cy="6219825"/>
          </a:xfrm>
          <a:prstGeom prst="rect">
            <a:avLst/>
          </a:prstGeom>
          <a:noFill/>
          <a:ln>
            <a:noFill/>
          </a:ln>
        </p:spPr>
      </p:pic>
      <p:sp>
        <p:nvSpPr>
          <p:cNvPr id="282" name="Google Shape;282;p29"/>
          <p:cNvSpPr txBox="1"/>
          <p:nvPr>
            <p:ph idx="1" type="body"/>
          </p:nvPr>
        </p:nvSpPr>
        <p:spPr>
          <a:xfrm>
            <a:off x="6629400" y="265112"/>
            <a:ext cx="2133600" cy="62118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60"/>
              <a:buFont typeface="Libre Baskerville"/>
              <a:buAutoNum type="arabicPeriod"/>
            </a:pPr>
            <a:r>
              <a:rPr b="0" i="0" lang="en-US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Line bottom edge of protractor with Earth-Sun line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260"/>
              <a:buFont typeface="Libre Baskerville"/>
              <a:buAutoNum type="arabicPeriod"/>
            </a:pPr>
            <a:r>
              <a:rPr b="0" i="0" lang="en-US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Earth at center of bottom of protractor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260"/>
              <a:buFont typeface="Libre Baskerville"/>
              <a:buAutoNum type="arabicPeriod"/>
            </a:pPr>
            <a:r>
              <a:rPr b="0" i="0" lang="en-US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Measure out given angle (column 3 in Table 7.1) – position #1 has east angle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Font typeface="Noto Symbol"/>
              <a:buNone/>
            </a:pPr>
            <a:r>
              <a:rPr b="0" i="0" lang="en-US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East angle: left of the Sun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500"/>
              </a:spcBef>
              <a:spcAft>
                <a:spcPts val="400"/>
              </a:spcAft>
              <a:buClr>
                <a:schemeClr val="accent1"/>
              </a:buClr>
              <a:buFont typeface="Noto Symbol"/>
              <a:buNone/>
            </a:pPr>
            <a:r>
              <a:rPr b="0" i="0" lang="en-US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West angle: right of the Sun</a:t>
            </a:r>
            <a:endParaRPr/>
          </a:p>
        </p:txBody>
      </p:sp>
      <p:cxnSp>
        <p:nvCxnSpPr>
          <p:cNvPr id="283" name="Google Shape;283;p29"/>
          <p:cNvCxnSpPr/>
          <p:nvPr/>
        </p:nvCxnSpPr>
        <p:spPr>
          <a:xfrm flipH="1" rot="10800000">
            <a:off x="685800" y="2209800"/>
            <a:ext cx="2438400" cy="1219200"/>
          </a:xfrm>
          <a:prstGeom prst="straightConnector1">
            <a:avLst/>
          </a:prstGeom>
          <a:noFill/>
          <a:ln cap="flat" cmpd="sng" w="34925">
            <a:solidFill>
              <a:schemeClr val="accent1"/>
            </a:solidFill>
            <a:prstDash val="solid"/>
            <a:miter lim="8000"/>
            <a:headEnd len="sm" w="sm" type="none"/>
            <a:tailEnd len="med" w="med" type="stealth"/>
          </a:ln>
        </p:spPr>
      </p:cxnSp>
      <p:cxnSp>
        <p:nvCxnSpPr>
          <p:cNvPr id="284" name="Google Shape;284;p29"/>
          <p:cNvCxnSpPr/>
          <p:nvPr/>
        </p:nvCxnSpPr>
        <p:spPr>
          <a:xfrm>
            <a:off x="838200" y="3467100"/>
            <a:ext cx="2286000" cy="0"/>
          </a:xfrm>
          <a:prstGeom prst="straightConnector1">
            <a:avLst/>
          </a:prstGeom>
          <a:noFill/>
          <a:ln cap="flat" cmpd="sng" w="34925">
            <a:solidFill>
              <a:srgbClr val="1AB39F"/>
            </a:solidFill>
            <a:prstDash val="solid"/>
            <a:miter lim="8000"/>
            <a:headEnd len="sm" w="sm" type="none"/>
            <a:tailEnd len="sm" w="sm" type="none"/>
          </a:ln>
        </p:spPr>
      </p:cxnSp>
      <p:sp>
        <p:nvSpPr>
          <p:cNvPr id="285" name="Google Shape;285;p29"/>
          <p:cNvSpPr/>
          <p:nvPr/>
        </p:nvSpPr>
        <p:spPr>
          <a:xfrm rot="-10140000">
            <a:off x="941387" y="2693987"/>
            <a:ext cx="1123950" cy="1143000"/>
          </a:xfrm>
          <a:custGeom>
            <a:rect b="b" l="l" r="r" t="t"/>
            <a:pathLst>
              <a:path extrusionOk="0" h="1143000" w="1124598">
                <a:moveTo>
                  <a:pt x="298773" y="1076351"/>
                </a:moveTo>
                <a:lnTo>
                  <a:pt x="298773" y="1076351"/>
                </a:lnTo>
                <a:cubicBezTo>
                  <a:pt x="246885" y="1048372"/>
                  <a:pt x="199629" y="1012303"/>
                  <a:pt x="158728" y="969456"/>
                </a:cubicBezTo>
                <a:cubicBezTo>
                  <a:pt x="117827" y="926609"/>
                  <a:pt x="83783" y="877512"/>
                  <a:pt x="57836" y="823954"/>
                </a:cubicBezTo>
                <a:cubicBezTo>
                  <a:pt x="31889" y="770396"/>
                  <a:pt x="14359" y="713034"/>
                  <a:pt x="5884" y="653960"/>
                </a:cubicBezTo>
                <a:cubicBezTo>
                  <a:pt x="-2591" y="594886"/>
                  <a:pt x="-1906" y="534825"/>
                  <a:pt x="7911" y="475966"/>
                </a:cubicBezTo>
                <a:lnTo>
                  <a:pt x="562299" y="571500"/>
                </a:lnTo>
                <a:close/>
              </a:path>
              <a:path extrusionOk="0" fill="none" h="1143000" w="1124598">
                <a:moveTo>
                  <a:pt x="298773" y="1076351"/>
                </a:moveTo>
                <a:lnTo>
                  <a:pt x="298773" y="1076351"/>
                </a:lnTo>
                <a:cubicBezTo>
                  <a:pt x="246885" y="1048372"/>
                  <a:pt x="199629" y="1012303"/>
                  <a:pt x="158728" y="969456"/>
                </a:cubicBezTo>
                <a:cubicBezTo>
                  <a:pt x="117827" y="926609"/>
                  <a:pt x="83783" y="877512"/>
                  <a:pt x="57836" y="823954"/>
                </a:cubicBezTo>
                <a:cubicBezTo>
                  <a:pt x="31889" y="770396"/>
                  <a:pt x="14359" y="713034"/>
                  <a:pt x="5884" y="653960"/>
                </a:cubicBezTo>
                <a:cubicBezTo>
                  <a:pt x="-2591" y="594886"/>
                  <a:pt x="-1906" y="534825"/>
                  <a:pt x="7911" y="475966"/>
                </a:cubicBezTo>
              </a:path>
            </a:pathLst>
          </a:custGeom>
          <a:noFill/>
          <a:ln cap="flat" cmpd="sng" w="34925">
            <a:solidFill>
              <a:schemeClr val="accent2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286" name="Google Shape;286;p29"/>
          <p:cNvSpPr txBox="1"/>
          <p:nvPr/>
        </p:nvSpPr>
        <p:spPr>
          <a:xfrm>
            <a:off x="2063750" y="2738437"/>
            <a:ext cx="908050" cy="461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Font typeface="Libre Baskerville"/>
              <a:buNone/>
            </a:pPr>
            <a:r>
              <a:rPr b="0" i="0" lang="en-US" sz="2400" u="none" cap="none" strike="noStrike">
                <a:solidFill>
                  <a:schemeClr val="accent2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27.2°</a:t>
            </a:r>
            <a:endParaRPr/>
          </a:p>
        </p:txBody>
      </p:sp>
      <p:cxnSp>
        <p:nvCxnSpPr>
          <p:cNvPr id="287" name="Google Shape;287;p29"/>
          <p:cNvCxnSpPr/>
          <p:nvPr/>
        </p:nvCxnSpPr>
        <p:spPr>
          <a:xfrm flipH="1">
            <a:off x="3352800" y="2095500"/>
            <a:ext cx="76200" cy="38100"/>
          </a:xfrm>
          <a:prstGeom prst="straightConnector1">
            <a:avLst/>
          </a:prstGeom>
          <a:noFill/>
          <a:ln cap="flat" cmpd="sng" w="34925">
            <a:solidFill>
              <a:schemeClr val="dk1"/>
            </a:solidFill>
            <a:prstDash val="solid"/>
            <a:miter lim="8000"/>
            <a:headEnd len="sm" w="sm" type="none"/>
            <a:tailEnd len="sm" w="sm" type="none"/>
          </a:ln>
        </p:spPr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30"/>
          <p:cNvSpPr txBox="1"/>
          <p:nvPr>
            <p:ph type="title"/>
          </p:nvPr>
        </p:nvSpPr>
        <p:spPr>
          <a:xfrm rot="5400000">
            <a:off x="3351212" y="3200400"/>
            <a:ext cx="6308725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Font typeface="Libre Baskerville"/>
              <a:buNone/>
            </a:pPr>
            <a:r>
              <a:rPr b="1" i="0" lang="en-US" sz="2000" u="none" cap="small" strike="noStrike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MERCURY POSITIONS</a:t>
            </a:r>
            <a:endParaRPr/>
          </a:p>
        </p:txBody>
      </p:sp>
      <p:pic>
        <p:nvPicPr>
          <p:cNvPr id="293" name="Google Shape;293;p30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4036" l="18081" r="10508" t="4507"/>
          <a:stretch/>
        </p:blipFill>
        <p:spPr>
          <a:xfrm>
            <a:off x="166687" y="614362"/>
            <a:ext cx="5867400" cy="5634037"/>
          </a:xfrm>
          <a:prstGeom prst="rect">
            <a:avLst/>
          </a:prstGeom>
          <a:noFill/>
          <a:ln>
            <a:noFill/>
          </a:ln>
        </p:spPr>
      </p:pic>
      <p:sp>
        <p:nvSpPr>
          <p:cNvPr id="294" name="Google Shape;294;p30"/>
          <p:cNvSpPr txBox="1"/>
          <p:nvPr>
            <p:ph idx="1" type="body"/>
          </p:nvPr>
        </p:nvSpPr>
        <p:spPr>
          <a:xfrm>
            <a:off x="6629400" y="265112"/>
            <a:ext cx="2133600" cy="49561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60"/>
              <a:buFont typeface="Libre Baskerville"/>
              <a:buAutoNum type="arabicPeriod"/>
            </a:pPr>
            <a:r>
              <a:rPr b="0" i="0" lang="en-US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Draw solid line between Earth and mark from measured angle</a:t>
            </a:r>
            <a:endParaRPr/>
          </a:p>
          <a:p>
            <a:pPr indent="-228600" lvl="0" marL="228600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260"/>
              <a:buFont typeface="Libre Baskerville"/>
              <a:buAutoNum type="arabicPeriod"/>
            </a:pPr>
            <a:r>
              <a:rPr b="0" i="0" lang="en-US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Be sure the line goes past Earth – necessary for the next step</a:t>
            </a:r>
            <a:endParaRPr/>
          </a:p>
          <a:p>
            <a:pPr indent="-228600" lvl="0" marL="228600" marR="0" rtl="0" algn="l">
              <a:lnSpc>
                <a:spcPct val="100000"/>
              </a:lnSpc>
              <a:spcBef>
                <a:spcPts val="500"/>
              </a:spcBef>
              <a:spcAft>
                <a:spcPts val="400"/>
              </a:spcAft>
              <a:buClr>
                <a:schemeClr val="accent1"/>
              </a:buClr>
              <a:buSzPts val="1260"/>
              <a:buFont typeface="Libre Baskerville"/>
              <a:buAutoNum type="arabicPeriod"/>
            </a:pPr>
            <a:r>
              <a:rPr b="0" i="0" lang="en-US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Mercury is located somewhere on this line</a:t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98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31"/>
          <p:cNvSpPr txBox="1"/>
          <p:nvPr>
            <p:ph type="title"/>
          </p:nvPr>
        </p:nvSpPr>
        <p:spPr>
          <a:xfrm rot="5400000">
            <a:off x="3351212" y="3200400"/>
            <a:ext cx="6308725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Font typeface="Libre Baskerville"/>
              <a:buNone/>
            </a:pPr>
            <a:r>
              <a:rPr b="1" i="0" lang="en-US" sz="2000" u="none" cap="small" strike="noStrike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MERCURY POSITIONS</a:t>
            </a:r>
            <a:endParaRPr/>
          </a:p>
        </p:txBody>
      </p:sp>
      <p:pic>
        <p:nvPicPr>
          <p:cNvPr id="300" name="Google Shape;300;p31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3285" l="12305" r="15158" t="4507"/>
          <a:stretch/>
        </p:blipFill>
        <p:spPr>
          <a:xfrm>
            <a:off x="152400" y="614362"/>
            <a:ext cx="5910262" cy="5634037"/>
          </a:xfrm>
          <a:prstGeom prst="rect">
            <a:avLst/>
          </a:prstGeom>
          <a:noFill/>
          <a:ln>
            <a:noFill/>
          </a:ln>
        </p:spPr>
      </p:pic>
      <p:sp>
        <p:nvSpPr>
          <p:cNvPr id="301" name="Google Shape;301;p31"/>
          <p:cNvSpPr txBox="1"/>
          <p:nvPr>
            <p:ph idx="1" type="body"/>
          </p:nvPr>
        </p:nvSpPr>
        <p:spPr>
          <a:xfrm>
            <a:off x="6629400" y="265112"/>
            <a:ext cx="2133600" cy="64404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60"/>
              <a:buFont typeface="Libre Baskerville"/>
              <a:buAutoNum type="arabicPeriod"/>
            </a:pPr>
            <a:r>
              <a:rPr b="0" i="0" lang="en-US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Place the protractor so that the solid line goes between the center of the bottom and the 90° tick</a:t>
            </a:r>
            <a:endParaRPr/>
          </a:p>
          <a:p>
            <a:pPr indent="-228600" lvl="0" marL="228600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260"/>
              <a:buFont typeface="Libre Baskerville"/>
              <a:buAutoNum type="arabicPeriod"/>
            </a:pPr>
            <a:r>
              <a:rPr b="0" i="0" lang="en-US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Keeping that alignment, line up the bottom of the protractor with the Sun</a:t>
            </a:r>
            <a:endParaRPr/>
          </a:p>
          <a:p>
            <a:pPr indent="-228600" lvl="0" marL="228600" marR="0" rtl="0" algn="l">
              <a:lnSpc>
                <a:spcPct val="100000"/>
              </a:lnSpc>
              <a:spcBef>
                <a:spcPts val="500"/>
              </a:spcBef>
              <a:spcAft>
                <a:spcPts val="400"/>
              </a:spcAft>
              <a:buClr>
                <a:schemeClr val="accent1"/>
              </a:buClr>
              <a:buSzPts val="1260"/>
              <a:buFont typeface="Libre Baskerville"/>
              <a:buAutoNum type="arabicPeriod"/>
            </a:pPr>
            <a:r>
              <a:rPr b="0" i="0" lang="en-US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Where the protractor bottom intersects the solid line, place a dot</a:t>
            </a:r>
            <a:endParaRPr/>
          </a:p>
        </p:txBody>
      </p:sp>
      <p:sp>
        <p:nvSpPr>
          <p:cNvPr id="302" name="Google Shape;302;p31"/>
          <p:cNvSpPr txBox="1"/>
          <p:nvPr/>
        </p:nvSpPr>
        <p:spPr>
          <a:xfrm rot="-1680000">
            <a:off x="2797175" y="2536825"/>
            <a:ext cx="304800" cy="304800"/>
          </a:xfrm>
          <a:prstGeom prst="rect">
            <a:avLst/>
          </a:prstGeom>
          <a:solidFill>
            <a:schemeClr val="accent2"/>
          </a:solidFill>
          <a:ln cap="flat" cmpd="sng" w="25400">
            <a:solidFill>
              <a:srgbClr val="AC0C58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cxnSp>
        <p:nvCxnSpPr>
          <p:cNvPr id="303" name="Google Shape;303;p31"/>
          <p:cNvCxnSpPr/>
          <p:nvPr/>
        </p:nvCxnSpPr>
        <p:spPr>
          <a:xfrm>
            <a:off x="3048000" y="2482850"/>
            <a:ext cx="381000" cy="825500"/>
          </a:xfrm>
          <a:prstGeom prst="straightConnector1">
            <a:avLst/>
          </a:prstGeom>
          <a:noFill/>
          <a:ln cap="flat" cmpd="sng" w="34925">
            <a:solidFill>
              <a:srgbClr val="1AB39F"/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304" name="Google Shape;304;p31"/>
          <p:cNvCxnSpPr/>
          <p:nvPr/>
        </p:nvCxnSpPr>
        <p:spPr>
          <a:xfrm flipH="1" rot="10800000">
            <a:off x="1219200" y="2514600"/>
            <a:ext cx="1676400" cy="914400"/>
          </a:xfrm>
          <a:prstGeom prst="straightConnector1">
            <a:avLst/>
          </a:prstGeom>
          <a:noFill/>
          <a:ln cap="flat" cmpd="sng" w="34925">
            <a:solidFill>
              <a:schemeClr val="accent1"/>
            </a:solidFill>
            <a:prstDash val="solid"/>
            <a:miter lim="8000"/>
            <a:headEnd len="sm" w="sm" type="none"/>
            <a:tailEnd len="sm" w="sm" type="none"/>
          </a:ln>
        </p:spPr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08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p32"/>
          <p:cNvSpPr txBox="1"/>
          <p:nvPr>
            <p:ph type="title"/>
          </p:nvPr>
        </p:nvSpPr>
        <p:spPr>
          <a:xfrm>
            <a:off x="457200" y="274637"/>
            <a:ext cx="7467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Font typeface="Libre Baskerville"/>
              <a:buNone/>
            </a:pPr>
            <a:r>
              <a:rPr b="0" i="0" lang="en-US" sz="3000" u="none" cap="small" strike="noStrike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GREATEST ELONGATION</a:t>
            </a:r>
            <a:endParaRPr/>
          </a:p>
        </p:txBody>
      </p:sp>
      <p:sp>
        <p:nvSpPr>
          <p:cNvPr id="310" name="Google Shape;310;p32"/>
          <p:cNvSpPr txBox="1"/>
          <p:nvPr>
            <p:ph idx="1" type="body"/>
          </p:nvPr>
        </p:nvSpPr>
        <p:spPr>
          <a:xfrm>
            <a:off x="5867400" y="1828800"/>
            <a:ext cx="3276600" cy="99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73050" lvl="0" marL="2730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80"/>
              <a:buFont typeface="Noto Symbol"/>
              <a:buChar char="•"/>
            </a:pPr>
            <a:r>
              <a:rPr b="0" i="0" lang="en-US" sz="24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Greatest Eastern Elongation</a:t>
            </a:r>
            <a:endParaRPr/>
          </a:p>
        </p:txBody>
      </p:sp>
      <p:sp>
        <p:nvSpPr>
          <p:cNvPr id="311" name="Google Shape;311;p32"/>
          <p:cNvSpPr txBox="1"/>
          <p:nvPr/>
        </p:nvSpPr>
        <p:spPr>
          <a:xfrm rot="-5400000">
            <a:off x="6567487" y="3595687"/>
            <a:ext cx="4876800" cy="2762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Libre Baskerville"/>
              <a:buNone/>
            </a:pPr>
            <a:r>
              <a:rPr b="0" i="0" lang="en-US" sz="12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http://www.uwgb.edu/dutchs/AstronNotes/HowSolSysWorks.HTM</a:t>
            </a:r>
            <a:endParaRPr/>
          </a:p>
        </p:txBody>
      </p:sp>
      <p:pic>
        <p:nvPicPr>
          <p:cNvPr id="312" name="Google Shape;312;p3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04800" y="1524000"/>
            <a:ext cx="5029200" cy="5029200"/>
          </a:xfrm>
          <a:prstGeom prst="rect">
            <a:avLst/>
          </a:prstGeom>
          <a:noFill/>
          <a:ln>
            <a:noFill/>
          </a:ln>
        </p:spPr>
      </p:pic>
      <p:sp>
        <p:nvSpPr>
          <p:cNvPr id="313" name="Google Shape;313;p32"/>
          <p:cNvSpPr txBox="1"/>
          <p:nvPr/>
        </p:nvSpPr>
        <p:spPr>
          <a:xfrm>
            <a:off x="39687" y="6581775"/>
            <a:ext cx="5675312" cy="2762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Libre Baskerville"/>
              <a:buNone/>
            </a:pPr>
            <a:r>
              <a:rPr b="0" i="0" lang="en-US" sz="12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http://www.astro.lsa.umich.edu/undergrad/Labs/planetMotions/elongation.gif</a:t>
            </a:r>
            <a:endParaRPr/>
          </a:p>
        </p:txBody>
      </p:sp>
      <p:pic>
        <p:nvPicPr>
          <p:cNvPr id="314" name="Google Shape;314;p3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876800" y="2667000"/>
            <a:ext cx="3810000" cy="2857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15" name="Google Shape;315;p32"/>
          <p:cNvCxnSpPr/>
          <p:nvPr/>
        </p:nvCxnSpPr>
        <p:spPr>
          <a:xfrm>
            <a:off x="2362200" y="2819400"/>
            <a:ext cx="914400" cy="1219200"/>
          </a:xfrm>
          <a:prstGeom prst="straightConnector1">
            <a:avLst/>
          </a:prstGeom>
          <a:noFill/>
          <a:ln cap="flat" cmpd="sng" w="34925">
            <a:solidFill>
              <a:srgbClr val="1AB39F"/>
            </a:solidFill>
            <a:prstDash val="solid"/>
            <a:miter lim="8000"/>
            <a:headEnd len="sm" w="sm" type="none"/>
            <a:tailEnd len="sm" w="sm" type="none"/>
          </a:ln>
        </p:spPr>
      </p:cxnSp>
      <p:sp>
        <p:nvSpPr>
          <p:cNvPr id="316" name="Google Shape;316;p32"/>
          <p:cNvSpPr txBox="1"/>
          <p:nvPr/>
        </p:nvSpPr>
        <p:spPr>
          <a:xfrm rot="3180000">
            <a:off x="1993900" y="2981325"/>
            <a:ext cx="630237" cy="627062"/>
          </a:xfrm>
          <a:prstGeom prst="rect">
            <a:avLst/>
          </a:prstGeom>
          <a:solidFill>
            <a:schemeClr val="accent2"/>
          </a:solidFill>
          <a:ln cap="flat" cmpd="sng" w="25400">
            <a:solidFill>
              <a:srgbClr val="AC0C58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cxnSp>
        <p:nvCxnSpPr>
          <p:cNvPr id="317" name="Google Shape;317;p32"/>
          <p:cNvCxnSpPr/>
          <p:nvPr/>
        </p:nvCxnSpPr>
        <p:spPr>
          <a:xfrm flipH="1">
            <a:off x="2362200" y="4038600"/>
            <a:ext cx="914400" cy="1219200"/>
          </a:xfrm>
          <a:prstGeom prst="straightConnector1">
            <a:avLst/>
          </a:prstGeom>
          <a:noFill/>
          <a:ln cap="flat" cmpd="sng" w="34925">
            <a:solidFill>
              <a:srgbClr val="1AB39F"/>
            </a:solidFill>
            <a:prstDash val="solid"/>
            <a:miter lim="8000"/>
            <a:headEnd len="sm" w="sm" type="none"/>
            <a:tailEnd len="sm" w="sm" type="none"/>
          </a:ln>
        </p:spPr>
      </p:cxnSp>
      <p:sp>
        <p:nvSpPr>
          <p:cNvPr id="318" name="Google Shape;318;p32"/>
          <p:cNvSpPr txBox="1"/>
          <p:nvPr/>
        </p:nvSpPr>
        <p:spPr>
          <a:xfrm rot="2280000">
            <a:off x="1993900" y="4462462"/>
            <a:ext cx="630237" cy="628650"/>
          </a:xfrm>
          <a:prstGeom prst="rect">
            <a:avLst/>
          </a:prstGeom>
          <a:solidFill>
            <a:schemeClr val="accent2"/>
          </a:solidFill>
          <a:ln cap="flat" cmpd="sng" w="25400">
            <a:solidFill>
              <a:srgbClr val="AC0C58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cxnSp>
        <p:nvCxnSpPr>
          <p:cNvPr id="319" name="Google Shape;319;p32"/>
          <p:cNvCxnSpPr/>
          <p:nvPr/>
        </p:nvCxnSpPr>
        <p:spPr>
          <a:xfrm flipH="1" rot="10800000">
            <a:off x="762000" y="2854325"/>
            <a:ext cx="1546225" cy="1184275"/>
          </a:xfrm>
          <a:prstGeom prst="straightConnector1">
            <a:avLst/>
          </a:prstGeom>
          <a:noFill/>
          <a:ln cap="flat" cmpd="sng" w="34925">
            <a:solidFill>
              <a:schemeClr val="accent1"/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320" name="Google Shape;320;p32"/>
          <p:cNvCxnSpPr/>
          <p:nvPr/>
        </p:nvCxnSpPr>
        <p:spPr>
          <a:xfrm>
            <a:off x="762000" y="4038600"/>
            <a:ext cx="1524000" cy="1168400"/>
          </a:xfrm>
          <a:prstGeom prst="straightConnector1">
            <a:avLst/>
          </a:prstGeom>
          <a:noFill/>
          <a:ln cap="flat" cmpd="sng" w="34925">
            <a:solidFill>
              <a:schemeClr val="accent1"/>
            </a:solidFill>
            <a:prstDash val="solid"/>
            <a:miter lim="8000"/>
            <a:headEnd len="sm" w="sm" type="none"/>
            <a:tailEnd len="sm" w="sm" type="none"/>
          </a:ln>
        </p:spPr>
      </p:cxn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24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p33"/>
          <p:cNvSpPr txBox="1"/>
          <p:nvPr>
            <p:ph type="title"/>
          </p:nvPr>
        </p:nvSpPr>
        <p:spPr>
          <a:xfrm rot="5400000">
            <a:off x="3351212" y="3200400"/>
            <a:ext cx="6308725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Font typeface="Libre Baskerville"/>
              <a:buNone/>
            </a:pPr>
            <a:r>
              <a:rPr b="1" i="0" lang="en-US" sz="2000" u="none" cap="small" strike="noStrike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MERCURY POSITIONS</a:t>
            </a:r>
            <a:endParaRPr/>
          </a:p>
        </p:txBody>
      </p:sp>
      <p:pic>
        <p:nvPicPr>
          <p:cNvPr id="326" name="Google Shape;326;p33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3285" l="12305" r="15158" t="4507"/>
          <a:stretch/>
        </p:blipFill>
        <p:spPr>
          <a:xfrm>
            <a:off x="152400" y="614362"/>
            <a:ext cx="5910262" cy="5634037"/>
          </a:xfrm>
          <a:prstGeom prst="rect">
            <a:avLst/>
          </a:prstGeom>
          <a:noFill/>
          <a:ln>
            <a:noFill/>
          </a:ln>
        </p:spPr>
      </p:pic>
      <p:sp>
        <p:nvSpPr>
          <p:cNvPr id="327" name="Google Shape;327;p33"/>
          <p:cNvSpPr txBox="1"/>
          <p:nvPr>
            <p:ph idx="1" type="body"/>
          </p:nvPr>
        </p:nvSpPr>
        <p:spPr>
          <a:xfrm>
            <a:off x="6629400" y="265112"/>
            <a:ext cx="2133600" cy="64404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60"/>
              <a:buFont typeface="Libre Baskerville"/>
              <a:buAutoNum type="arabicPeriod"/>
            </a:pPr>
            <a:r>
              <a:rPr b="0" i="0" lang="en-US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Place the protractor so that the solid line goes between the center of the bottom and the 90° tick</a:t>
            </a:r>
            <a:endParaRPr/>
          </a:p>
          <a:p>
            <a:pPr indent="-228600" lvl="0" marL="228600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260"/>
              <a:buFont typeface="Libre Baskerville"/>
              <a:buAutoNum type="arabicPeriod"/>
            </a:pPr>
            <a:r>
              <a:rPr b="0" i="0" lang="en-US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Keeping that alignment, line up the bottom of the protractor with the Sun</a:t>
            </a:r>
            <a:endParaRPr/>
          </a:p>
          <a:p>
            <a:pPr indent="-228600" lvl="0" marL="228600" marR="0" rtl="0" algn="l">
              <a:lnSpc>
                <a:spcPct val="100000"/>
              </a:lnSpc>
              <a:spcBef>
                <a:spcPts val="500"/>
              </a:spcBef>
              <a:spcAft>
                <a:spcPts val="400"/>
              </a:spcAft>
              <a:buClr>
                <a:schemeClr val="accent1"/>
              </a:buClr>
              <a:buSzPts val="1260"/>
              <a:buFont typeface="Libre Baskerville"/>
              <a:buAutoNum type="arabicPeriod"/>
            </a:pPr>
            <a:r>
              <a:rPr b="0" i="0" lang="en-US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Where the protractor bottom intersects the solid line, place a dot</a:t>
            </a:r>
            <a:endParaRPr/>
          </a:p>
        </p:txBody>
      </p:sp>
      <p:sp>
        <p:nvSpPr>
          <p:cNvPr id="328" name="Google Shape;328;p33"/>
          <p:cNvSpPr txBox="1"/>
          <p:nvPr/>
        </p:nvSpPr>
        <p:spPr>
          <a:xfrm rot="-1680000">
            <a:off x="2797175" y="2536825"/>
            <a:ext cx="304800" cy="304800"/>
          </a:xfrm>
          <a:prstGeom prst="rect">
            <a:avLst/>
          </a:prstGeom>
          <a:solidFill>
            <a:schemeClr val="accent2"/>
          </a:solidFill>
          <a:ln cap="flat" cmpd="sng" w="25400">
            <a:solidFill>
              <a:srgbClr val="AC0C58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cxnSp>
        <p:nvCxnSpPr>
          <p:cNvPr id="329" name="Google Shape;329;p33"/>
          <p:cNvCxnSpPr/>
          <p:nvPr/>
        </p:nvCxnSpPr>
        <p:spPr>
          <a:xfrm>
            <a:off x="3048000" y="2482850"/>
            <a:ext cx="381000" cy="825500"/>
          </a:xfrm>
          <a:prstGeom prst="straightConnector1">
            <a:avLst/>
          </a:prstGeom>
          <a:noFill/>
          <a:ln cap="flat" cmpd="sng" w="34925">
            <a:solidFill>
              <a:srgbClr val="1AB39F"/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330" name="Google Shape;330;p33"/>
          <p:cNvCxnSpPr/>
          <p:nvPr/>
        </p:nvCxnSpPr>
        <p:spPr>
          <a:xfrm flipH="1" rot="10800000">
            <a:off x="1219200" y="2514600"/>
            <a:ext cx="1676400" cy="914400"/>
          </a:xfrm>
          <a:prstGeom prst="straightConnector1">
            <a:avLst/>
          </a:prstGeom>
          <a:noFill/>
          <a:ln cap="flat" cmpd="sng" w="34925">
            <a:solidFill>
              <a:schemeClr val="accent1"/>
            </a:solidFill>
            <a:prstDash val="solid"/>
            <a:miter lim="8000"/>
            <a:headEnd len="sm" w="sm" type="none"/>
            <a:tailEnd len="sm" w="sm" type="none"/>
          </a:ln>
        </p:spPr>
      </p:cxn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34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Google Shape;335;p34"/>
          <p:cNvSpPr txBox="1"/>
          <p:nvPr>
            <p:ph type="title"/>
          </p:nvPr>
        </p:nvSpPr>
        <p:spPr>
          <a:xfrm rot="5400000">
            <a:off x="3351212" y="3200400"/>
            <a:ext cx="6308725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Font typeface="Libre Baskerville"/>
              <a:buNone/>
            </a:pPr>
            <a:r>
              <a:rPr b="1" i="0" lang="en-US" sz="2000" u="none" cap="small" strike="noStrike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MERCURY POSITIONS</a:t>
            </a:r>
            <a:endParaRPr/>
          </a:p>
        </p:txBody>
      </p:sp>
      <p:pic>
        <p:nvPicPr>
          <p:cNvPr id="336" name="Google Shape;336;p34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17376" r="16250" t="8639"/>
          <a:stretch/>
        </p:blipFill>
        <p:spPr>
          <a:xfrm>
            <a:off x="188912" y="457200"/>
            <a:ext cx="5830887" cy="6019800"/>
          </a:xfrm>
          <a:prstGeom prst="rect">
            <a:avLst/>
          </a:prstGeom>
          <a:noFill/>
          <a:ln>
            <a:noFill/>
          </a:ln>
        </p:spPr>
      </p:pic>
      <p:sp>
        <p:nvSpPr>
          <p:cNvPr id="337" name="Google Shape;337;p34"/>
          <p:cNvSpPr txBox="1"/>
          <p:nvPr>
            <p:ph idx="1" type="body"/>
          </p:nvPr>
        </p:nvSpPr>
        <p:spPr>
          <a:xfrm>
            <a:off x="6629400" y="265112"/>
            <a:ext cx="2133600" cy="49561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60"/>
              <a:buFont typeface="Libre Baskerville"/>
              <a:buAutoNum type="arabicPeriod"/>
            </a:pPr>
            <a:r>
              <a:rPr b="0" i="0" lang="en-US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Position #2 has a west angle so angle must be measured to the right of the Sun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260"/>
              <a:buFont typeface="Libre Baskerville"/>
              <a:buAutoNum type="arabicPeriod"/>
            </a:pPr>
            <a:r>
              <a:rPr b="0" i="0" lang="en-US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Line up protractor and measure angle to the left of Sun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500"/>
              </a:spcBef>
              <a:spcAft>
                <a:spcPts val="400"/>
              </a:spcAft>
              <a:buClr>
                <a:schemeClr val="accent1"/>
              </a:buClr>
              <a:buSzPts val="1260"/>
              <a:buFont typeface="Libre Baskerville"/>
              <a:buAutoNum type="arabicPeriod"/>
            </a:pPr>
            <a:r>
              <a:rPr b="0" i="0" lang="en-US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Draw solid line between Earth position 2 and new angle mark</a:t>
            </a:r>
            <a:endParaRPr/>
          </a:p>
        </p:txBody>
      </p:sp>
      <p:cxnSp>
        <p:nvCxnSpPr>
          <p:cNvPr id="338" name="Google Shape;338;p34"/>
          <p:cNvCxnSpPr/>
          <p:nvPr/>
        </p:nvCxnSpPr>
        <p:spPr>
          <a:xfrm flipH="1" rot="10800000">
            <a:off x="1371600" y="3352800"/>
            <a:ext cx="1752600" cy="1676400"/>
          </a:xfrm>
          <a:prstGeom prst="straightConnector1">
            <a:avLst/>
          </a:prstGeom>
          <a:noFill/>
          <a:ln cap="flat" cmpd="sng" w="34925">
            <a:solidFill>
              <a:srgbClr val="1AB39F"/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339" name="Google Shape;339;p34"/>
          <p:cNvCxnSpPr/>
          <p:nvPr/>
        </p:nvCxnSpPr>
        <p:spPr>
          <a:xfrm flipH="1" rot="10800000">
            <a:off x="1371600" y="3881437"/>
            <a:ext cx="2438400" cy="1147762"/>
          </a:xfrm>
          <a:prstGeom prst="straightConnector1">
            <a:avLst/>
          </a:prstGeom>
          <a:noFill/>
          <a:ln cap="flat" cmpd="sng" w="34925">
            <a:solidFill>
              <a:schemeClr val="accent1"/>
            </a:solidFill>
            <a:prstDash val="solid"/>
            <a:miter lim="8000"/>
            <a:headEnd len="sm" w="sm" type="none"/>
            <a:tailEnd len="med" w="med" type="stealth"/>
          </a:ln>
        </p:spPr>
      </p:cxnSp>
      <p:cxnSp>
        <p:nvCxnSpPr>
          <p:cNvPr id="340" name="Google Shape;340;p34"/>
          <p:cNvCxnSpPr/>
          <p:nvPr/>
        </p:nvCxnSpPr>
        <p:spPr>
          <a:xfrm flipH="1">
            <a:off x="3962400" y="3771900"/>
            <a:ext cx="76200" cy="38100"/>
          </a:xfrm>
          <a:prstGeom prst="straightConnector1">
            <a:avLst/>
          </a:prstGeom>
          <a:noFill/>
          <a:ln cap="flat" cmpd="sng" w="34925">
            <a:solidFill>
              <a:schemeClr val="dk1"/>
            </a:solidFill>
            <a:prstDash val="solid"/>
            <a:miter lim="8000"/>
            <a:headEnd len="sm" w="sm" type="none"/>
            <a:tailEnd len="sm" w="sm" type="none"/>
          </a:ln>
        </p:spPr>
      </p:cxnSp>
      <p:sp>
        <p:nvSpPr>
          <p:cNvPr id="341" name="Google Shape;341;p34"/>
          <p:cNvSpPr/>
          <p:nvPr/>
        </p:nvSpPr>
        <p:spPr>
          <a:xfrm rot="-10440000">
            <a:off x="1435100" y="4024312"/>
            <a:ext cx="1125537" cy="1143000"/>
          </a:xfrm>
          <a:custGeom>
            <a:rect b="b" l="l" r="r" t="t"/>
            <a:pathLst>
              <a:path extrusionOk="0" h="1143000" w="1124598">
                <a:moveTo>
                  <a:pt x="298773" y="1076351"/>
                </a:moveTo>
                <a:lnTo>
                  <a:pt x="298773" y="1076351"/>
                </a:lnTo>
                <a:cubicBezTo>
                  <a:pt x="266958" y="1059196"/>
                  <a:pt x="236839" y="1038975"/>
                  <a:pt x="208830" y="1015965"/>
                </a:cubicBezTo>
                <a:cubicBezTo>
                  <a:pt x="180821" y="992956"/>
                  <a:pt x="155052" y="967265"/>
                  <a:pt x="131878" y="939246"/>
                </a:cubicBezTo>
                <a:cubicBezTo>
                  <a:pt x="108703" y="911227"/>
                  <a:pt x="88231" y="881010"/>
                  <a:pt x="70743" y="849012"/>
                </a:cubicBezTo>
                <a:cubicBezTo>
                  <a:pt x="53255" y="817014"/>
                  <a:pt x="38832" y="783382"/>
                  <a:pt x="27673" y="748580"/>
                </a:cubicBezTo>
                <a:lnTo>
                  <a:pt x="562299" y="571500"/>
                </a:lnTo>
                <a:close/>
              </a:path>
              <a:path extrusionOk="0" fill="none" h="1143000" w="1124598">
                <a:moveTo>
                  <a:pt x="298773" y="1076351"/>
                </a:moveTo>
                <a:lnTo>
                  <a:pt x="298773" y="1076351"/>
                </a:lnTo>
                <a:cubicBezTo>
                  <a:pt x="266958" y="1059196"/>
                  <a:pt x="236839" y="1038975"/>
                  <a:pt x="208830" y="1015965"/>
                </a:cubicBezTo>
                <a:cubicBezTo>
                  <a:pt x="180821" y="992956"/>
                  <a:pt x="155052" y="967265"/>
                  <a:pt x="131878" y="939246"/>
                </a:cubicBezTo>
                <a:cubicBezTo>
                  <a:pt x="108703" y="911227"/>
                  <a:pt x="88231" y="881010"/>
                  <a:pt x="70743" y="849012"/>
                </a:cubicBezTo>
                <a:cubicBezTo>
                  <a:pt x="53255" y="817014"/>
                  <a:pt x="38832" y="783382"/>
                  <a:pt x="27673" y="748580"/>
                </a:cubicBezTo>
              </a:path>
            </a:pathLst>
          </a:custGeom>
          <a:noFill/>
          <a:ln cap="flat" cmpd="sng" w="34925">
            <a:solidFill>
              <a:schemeClr val="accent2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342" name="Google Shape;342;p34"/>
          <p:cNvSpPr txBox="1"/>
          <p:nvPr/>
        </p:nvSpPr>
        <p:spPr>
          <a:xfrm>
            <a:off x="2368550" y="3881437"/>
            <a:ext cx="908050" cy="461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Font typeface="Libre Baskerville"/>
              <a:buNone/>
            </a:pPr>
            <a:r>
              <a:rPr b="0" i="0" lang="en-US" sz="2400" u="none" cap="none" strike="noStrike">
                <a:solidFill>
                  <a:schemeClr val="accent2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18.1°</a:t>
            </a:r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46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Google Shape;347;p35"/>
          <p:cNvSpPr txBox="1"/>
          <p:nvPr>
            <p:ph type="title"/>
          </p:nvPr>
        </p:nvSpPr>
        <p:spPr>
          <a:xfrm rot="5400000">
            <a:off x="3351212" y="3200400"/>
            <a:ext cx="6308725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Font typeface="Libre Baskerville"/>
              <a:buNone/>
            </a:pPr>
            <a:r>
              <a:rPr b="1" i="0" lang="en-US" sz="2000" u="none" cap="small" strike="noStrike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MERCURY POSITIONS</a:t>
            </a:r>
            <a:endParaRPr/>
          </a:p>
        </p:txBody>
      </p:sp>
      <p:pic>
        <p:nvPicPr>
          <p:cNvPr id="348" name="Google Shape;348;p35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17518" r="17694" t="6948"/>
          <a:stretch/>
        </p:blipFill>
        <p:spPr>
          <a:xfrm>
            <a:off x="152400" y="228600"/>
            <a:ext cx="5924550" cy="6381750"/>
          </a:xfrm>
          <a:prstGeom prst="rect">
            <a:avLst/>
          </a:prstGeom>
          <a:noFill/>
          <a:ln>
            <a:noFill/>
          </a:ln>
        </p:spPr>
      </p:pic>
      <p:sp>
        <p:nvSpPr>
          <p:cNvPr id="349" name="Google Shape;349;p35"/>
          <p:cNvSpPr txBox="1"/>
          <p:nvPr>
            <p:ph idx="1" type="body"/>
          </p:nvPr>
        </p:nvSpPr>
        <p:spPr>
          <a:xfrm>
            <a:off x="6629400" y="265112"/>
            <a:ext cx="2133600" cy="53736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342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60"/>
              <a:buFont typeface="Libre Baskerville"/>
              <a:buAutoNum type="arabicPeriod"/>
            </a:pPr>
            <a:r>
              <a:rPr b="0" i="0" lang="en-US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Line up protractor at 90° on Mercury line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260"/>
              <a:buFont typeface="Libre Baskerville"/>
              <a:buAutoNum type="arabicPeriod"/>
            </a:pPr>
            <a:r>
              <a:rPr b="0" i="0" lang="en-US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Line bottom of protractor on Sun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260"/>
              <a:buFont typeface="Libre Baskerville"/>
              <a:buAutoNum type="arabicPeriod"/>
            </a:pPr>
            <a:r>
              <a:rPr b="0" i="0" lang="en-US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Mark where bottom of protractor crosses Mercury line</a:t>
            </a:r>
            <a:endParaRPr/>
          </a:p>
          <a:p>
            <a:pPr indent="-342900" lvl="0" marL="342900" marR="0" rtl="0" algn="l">
              <a:lnSpc>
                <a:spcPct val="100000"/>
              </a:lnSpc>
              <a:spcBef>
                <a:spcPts val="500"/>
              </a:spcBef>
              <a:spcAft>
                <a:spcPts val="400"/>
              </a:spcAft>
              <a:buClr>
                <a:schemeClr val="accent1"/>
              </a:buClr>
              <a:buSzPts val="1260"/>
              <a:buFont typeface="Libre Baskerville"/>
              <a:buAutoNum type="arabicPeriod"/>
            </a:pPr>
            <a:r>
              <a:rPr b="0" i="0" lang="en-US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Label Mercury locations based on Earth position #’s</a:t>
            </a:r>
            <a:endParaRPr/>
          </a:p>
        </p:txBody>
      </p:sp>
      <p:sp>
        <p:nvSpPr>
          <p:cNvPr id="350" name="Google Shape;350;p35"/>
          <p:cNvSpPr txBox="1"/>
          <p:nvPr/>
        </p:nvSpPr>
        <p:spPr>
          <a:xfrm rot="-1380000">
            <a:off x="3171825" y="3609975"/>
            <a:ext cx="304800" cy="304800"/>
          </a:xfrm>
          <a:prstGeom prst="rect">
            <a:avLst/>
          </a:prstGeom>
          <a:solidFill>
            <a:schemeClr val="accent2"/>
          </a:solidFill>
          <a:ln cap="flat" cmpd="sng" w="25400">
            <a:solidFill>
              <a:srgbClr val="AC0C58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cxnSp>
        <p:nvCxnSpPr>
          <p:cNvPr id="351" name="Google Shape;351;p35"/>
          <p:cNvCxnSpPr/>
          <p:nvPr/>
        </p:nvCxnSpPr>
        <p:spPr>
          <a:xfrm flipH="1" rot="10800000">
            <a:off x="1524000" y="3825875"/>
            <a:ext cx="1981200" cy="898525"/>
          </a:xfrm>
          <a:prstGeom prst="straightConnector1">
            <a:avLst/>
          </a:prstGeom>
          <a:noFill/>
          <a:ln cap="flat" cmpd="sng" w="34925">
            <a:solidFill>
              <a:schemeClr val="accent1"/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352" name="Google Shape;352;p35"/>
          <p:cNvCxnSpPr/>
          <p:nvPr/>
        </p:nvCxnSpPr>
        <p:spPr>
          <a:xfrm>
            <a:off x="3238500" y="3181350"/>
            <a:ext cx="285750" cy="644525"/>
          </a:xfrm>
          <a:prstGeom prst="straightConnector1">
            <a:avLst/>
          </a:prstGeom>
          <a:noFill/>
          <a:ln cap="flat" cmpd="sng" w="34925">
            <a:solidFill>
              <a:srgbClr val="1AB39F"/>
            </a:solidFill>
            <a:prstDash val="solid"/>
            <a:miter lim="8000"/>
            <a:headEnd len="sm" w="sm" type="none"/>
            <a:tailEnd len="sm" w="sm" type="none"/>
          </a:ln>
        </p:spPr>
      </p:cxn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356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p36"/>
          <p:cNvSpPr txBox="1"/>
          <p:nvPr>
            <p:ph type="title"/>
          </p:nvPr>
        </p:nvSpPr>
        <p:spPr>
          <a:xfrm rot="5400000">
            <a:off x="3351212" y="3200400"/>
            <a:ext cx="6308725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Font typeface="Libre Baskerville"/>
              <a:buNone/>
            </a:pPr>
            <a:r>
              <a:rPr b="1" i="0" lang="en-US" sz="2000" u="none" cap="small" strike="noStrike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MERCURY POSITIONS</a:t>
            </a:r>
            <a:endParaRPr/>
          </a:p>
        </p:txBody>
      </p:sp>
      <p:pic>
        <p:nvPicPr>
          <p:cNvPr id="358" name="Google Shape;358;p36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1408" l="14842" r="16249" t="4882"/>
          <a:stretch/>
        </p:blipFill>
        <p:spPr>
          <a:xfrm>
            <a:off x="152400" y="415925"/>
            <a:ext cx="5867400" cy="5984875"/>
          </a:xfrm>
          <a:prstGeom prst="rect">
            <a:avLst/>
          </a:prstGeom>
          <a:noFill/>
          <a:ln>
            <a:noFill/>
          </a:ln>
        </p:spPr>
      </p:pic>
      <p:sp>
        <p:nvSpPr>
          <p:cNvPr id="359" name="Google Shape;359;p36"/>
          <p:cNvSpPr txBox="1"/>
          <p:nvPr>
            <p:ph idx="1" type="body"/>
          </p:nvPr>
        </p:nvSpPr>
        <p:spPr>
          <a:xfrm>
            <a:off x="6629400" y="265112"/>
            <a:ext cx="2133600" cy="49561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857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60"/>
              <a:buFont typeface="Arial"/>
              <a:buChar char="•"/>
            </a:pPr>
            <a:r>
              <a:rPr b="0" i="0" lang="en-US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This is what all 13 Mercury positions should look like</a:t>
            </a:r>
            <a:endParaRPr/>
          </a:p>
          <a:p>
            <a:pPr indent="-285750" lvl="0" marL="285750" marR="0" rtl="0" algn="l">
              <a:lnSpc>
                <a:spcPct val="100000"/>
              </a:lnSpc>
              <a:spcBef>
                <a:spcPts val="500"/>
              </a:spcBef>
              <a:spcAft>
                <a:spcPts val="400"/>
              </a:spcAft>
              <a:buClr>
                <a:schemeClr val="accent1"/>
              </a:buClr>
              <a:buSzPts val="1260"/>
              <a:buFont typeface="Arial"/>
              <a:buChar char="•"/>
            </a:pPr>
            <a:r>
              <a:rPr b="0" i="0" lang="en-US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Each position should be labeled same number as corresponding Earth position (needed for later question in lab!)</a:t>
            </a:r>
            <a:endParaRPr/>
          </a:p>
        </p:txBody>
      </p:sp>
      <p:sp>
        <p:nvSpPr>
          <p:cNvPr id="360" name="Google Shape;360;p36"/>
          <p:cNvSpPr/>
          <p:nvPr/>
        </p:nvSpPr>
        <p:spPr>
          <a:xfrm>
            <a:off x="2209800" y="2209800"/>
            <a:ext cx="1905000" cy="1981200"/>
          </a:xfrm>
          <a:prstGeom prst="ellipse">
            <a:avLst/>
          </a:prstGeom>
          <a:noFill/>
          <a:ln cap="flat" cmpd="sng" w="25400">
            <a:solidFill>
              <a:srgbClr val="FEB80A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20"/>
          <p:cNvSpPr txBox="1"/>
          <p:nvPr>
            <p:ph type="title"/>
          </p:nvPr>
        </p:nvSpPr>
        <p:spPr>
          <a:xfrm>
            <a:off x="457200" y="274637"/>
            <a:ext cx="7467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Font typeface="Libre Baskerville"/>
              <a:buNone/>
            </a:pPr>
            <a:r>
              <a:rPr b="0" i="0" lang="en-US" sz="3000" u="none" cap="small" strike="noStrike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PLANETARY ORBITS</a:t>
            </a:r>
            <a:endParaRPr/>
          </a:p>
        </p:txBody>
      </p:sp>
      <p:sp>
        <p:nvSpPr>
          <p:cNvPr id="193" name="Google Shape;193;p20"/>
          <p:cNvSpPr txBox="1"/>
          <p:nvPr>
            <p:ph idx="1" type="body"/>
          </p:nvPr>
        </p:nvSpPr>
        <p:spPr>
          <a:xfrm>
            <a:off x="457200" y="1600200"/>
            <a:ext cx="74676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73050" lvl="0" marL="2730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80"/>
              <a:buFont typeface="Noto Symbol"/>
              <a:buChar char="•"/>
            </a:pPr>
            <a:r>
              <a:rPr b="0" i="0" lang="en-US" sz="24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All planets orbit the Sun on an ellipse</a:t>
            </a:r>
            <a:endParaRPr/>
          </a:p>
          <a:p>
            <a:pPr indent="-273050" lvl="0" marL="27305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680"/>
              <a:buFont typeface="Noto Symbol"/>
              <a:buChar char="•"/>
            </a:pPr>
            <a:r>
              <a:rPr b="0" i="0" lang="en-US" sz="24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Semi-major axis: a, half of longer axis length</a:t>
            </a:r>
            <a:endParaRPr/>
          </a:p>
          <a:p>
            <a:pPr indent="-273050" lvl="0" marL="27305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680"/>
              <a:buFont typeface="Noto Symbol"/>
              <a:buChar char="•"/>
            </a:pPr>
            <a:r>
              <a:rPr b="0" i="0" lang="en-US" sz="24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Period: P, the time it takes a planet to go around the Sun once</a:t>
            </a:r>
            <a:endParaRPr/>
          </a:p>
          <a:p>
            <a:pPr indent="-273050" lvl="0" marL="27305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680"/>
              <a:buFont typeface="Noto Symbol"/>
              <a:buChar char="•"/>
            </a:pPr>
            <a:r>
              <a:rPr b="0" i="0" lang="en-US" sz="24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Eccentricity: e, measure of how “stretched” the orbit is from a circle</a:t>
            </a:r>
            <a:endParaRPr/>
          </a:p>
          <a:p>
            <a:pPr indent="-284162" lvl="1" marL="639762" marR="0" rtl="0" algn="l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chemeClr val="accent1"/>
              </a:buClr>
              <a:buSzPts val="1680"/>
              <a:buFont typeface="Noto Symbol"/>
              <a:buChar char="●"/>
            </a:pPr>
            <a:r>
              <a:rPr b="0" i="0" lang="en-US" sz="21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e = 0: orbit is a circle</a:t>
            </a:r>
            <a:endParaRPr/>
          </a:p>
          <a:p>
            <a:pPr indent="-284162" lvl="1" marL="639762" marR="0" rtl="0" algn="l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chemeClr val="accent1"/>
              </a:buClr>
              <a:buSzPts val="1680"/>
              <a:buFont typeface="Noto Symbol"/>
              <a:buChar char="●"/>
            </a:pPr>
            <a:r>
              <a:rPr b="0" i="0" lang="en-US" sz="21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0 &lt; e &lt; 1: orbit is an ellipse with 1 being very stretched and 0 being circular</a:t>
            </a:r>
            <a:endParaRPr/>
          </a:p>
          <a:p>
            <a:pPr indent="-284162" lvl="1" marL="639762" marR="0" rtl="0" algn="l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chemeClr val="accent1"/>
              </a:buClr>
              <a:buSzPts val="1680"/>
              <a:buFont typeface="Noto Symbol"/>
              <a:buChar char="●"/>
            </a:pPr>
            <a:r>
              <a:rPr b="0" i="0" lang="en-US" sz="21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e = (r</a:t>
            </a:r>
            <a:r>
              <a:rPr b="0" baseline="-25000" i="0" lang="en-US" sz="21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a</a:t>
            </a:r>
            <a:r>
              <a:rPr b="0" i="0" lang="en-US" sz="21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 – r</a:t>
            </a:r>
            <a:r>
              <a:rPr b="0" baseline="-25000" i="0" lang="en-US" sz="21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p</a:t>
            </a:r>
            <a:r>
              <a:rPr b="0" i="0" lang="en-US" sz="21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)/(r</a:t>
            </a:r>
            <a:r>
              <a:rPr b="0" baseline="-25000" i="0" lang="en-US" sz="21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a</a:t>
            </a:r>
            <a:r>
              <a:rPr b="0" i="0" lang="en-US" sz="21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 + r</a:t>
            </a:r>
            <a:r>
              <a:rPr b="0" baseline="-25000" i="0" lang="en-US" sz="21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p</a:t>
            </a:r>
            <a:r>
              <a:rPr b="0" i="0" lang="en-US" sz="21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)</a:t>
            </a:r>
            <a:endParaRPr/>
          </a:p>
          <a:p>
            <a:pPr indent="-190500" lvl="2" marL="9144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6FB833"/>
              </a:buClr>
              <a:buSzPts val="1080"/>
              <a:buFont typeface="Noto Symbol"/>
              <a:buChar char="•"/>
            </a:pPr>
            <a:r>
              <a:rPr b="0" i="0" lang="en-US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r</a:t>
            </a:r>
            <a:r>
              <a:rPr b="0" baseline="-25000" i="0" lang="en-US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a </a:t>
            </a:r>
            <a:r>
              <a:rPr b="0" i="0" lang="en-US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is the farthest a planet is from the Sun</a:t>
            </a:r>
            <a:endParaRPr/>
          </a:p>
          <a:p>
            <a:pPr indent="-190500" lvl="2" marL="914400" marR="0" rtl="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6FB833"/>
              </a:buClr>
              <a:buSzPts val="1080"/>
              <a:buFont typeface="Noto Symbol"/>
              <a:buChar char="•"/>
            </a:pPr>
            <a:r>
              <a:rPr b="0" i="0" lang="en-US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r</a:t>
            </a:r>
            <a:r>
              <a:rPr b="0" baseline="-25000" i="0" lang="en-US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p</a:t>
            </a:r>
            <a:r>
              <a:rPr b="0" i="0" lang="en-US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 is the closest a planet is from the Sun</a:t>
            </a:r>
            <a:endParaRPr/>
          </a:p>
        </p:txBody>
      </p:sp>
      <p:grpSp>
        <p:nvGrpSpPr>
          <p:cNvPr id="194" name="Google Shape;194;p20"/>
          <p:cNvGrpSpPr/>
          <p:nvPr/>
        </p:nvGrpSpPr>
        <p:grpSpPr>
          <a:xfrm>
            <a:off x="5559425" y="249237"/>
            <a:ext cx="2597150" cy="1530350"/>
            <a:chOff x="5559425" y="249237"/>
            <a:chExt cx="2597150" cy="1530350"/>
          </a:xfrm>
        </p:grpSpPr>
        <p:pic>
          <p:nvPicPr>
            <p:cNvPr id="195" name="Google Shape;195;p20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5559425" y="249237"/>
              <a:ext cx="2597150" cy="153035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96" name="Google Shape;196;p20"/>
            <p:cNvSpPr txBox="1"/>
            <p:nvPr/>
          </p:nvSpPr>
          <p:spPr>
            <a:xfrm>
              <a:off x="5995987" y="506412"/>
              <a:ext cx="1724025" cy="96837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endParaRPr>
            </a:p>
          </p:txBody>
        </p:sp>
      </p:grpSp>
      <p:sp>
        <p:nvSpPr>
          <p:cNvPr id="197" name="Google Shape;197;p20"/>
          <p:cNvSpPr/>
          <p:nvPr/>
        </p:nvSpPr>
        <p:spPr>
          <a:xfrm>
            <a:off x="6248400" y="838200"/>
            <a:ext cx="304800" cy="304800"/>
          </a:xfrm>
          <a:prstGeom prst="sun">
            <a:avLst>
              <a:gd fmla="val 25000" name="adj"/>
            </a:avLst>
          </a:prstGeom>
          <a:solidFill>
            <a:srgbClr val="FEB80A"/>
          </a:solidFill>
          <a:ln cap="flat" cmpd="sng" w="25400">
            <a:solidFill>
              <a:srgbClr val="BB8605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198" name="Google Shape;198;p20"/>
          <p:cNvSpPr/>
          <p:nvPr/>
        </p:nvSpPr>
        <p:spPr>
          <a:xfrm>
            <a:off x="7239000" y="914400"/>
            <a:ext cx="152400" cy="152400"/>
          </a:xfrm>
          <a:prstGeom prst="ellipse">
            <a:avLst/>
          </a:prstGeom>
          <a:solidFill>
            <a:schemeClr val="accent2"/>
          </a:solidFill>
          <a:ln cap="flat" cmpd="sng" w="25400">
            <a:solidFill>
              <a:srgbClr val="AC0C58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199" name="Google Shape;199;p20"/>
          <p:cNvSpPr/>
          <p:nvPr/>
        </p:nvSpPr>
        <p:spPr>
          <a:xfrm>
            <a:off x="6553200" y="1600200"/>
            <a:ext cx="152400" cy="152400"/>
          </a:xfrm>
          <a:prstGeom prst="ellipse">
            <a:avLst/>
          </a:prstGeom>
          <a:solidFill>
            <a:srgbClr val="738AC8"/>
          </a:solidFill>
          <a:ln cap="flat" cmpd="sng" w="25400">
            <a:solidFill>
              <a:srgbClr val="536492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21"/>
          <p:cNvSpPr txBox="1"/>
          <p:nvPr>
            <p:ph type="title"/>
          </p:nvPr>
        </p:nvSpPr>
        <p:spPr>
          <a:xfrm>
            <a:off x="457200" y="274637"/>
            <a:ext cx="7467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Font typeface="Libre Baskerville"/>
              <a:buNone/>
            </a:pPr>
            <a:r>
              <a:rPr b="0" i="0" lang="en-US" sz="3000" u="none" cap="small" strike="noStrike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MERCURY’S ORBITAL PARAMETERS</a:t>
            </a:r>
            <a:endParaRPr/>
          </a:p>
        </p:txBody>
      </p:sp>
      <p:sp>
        <p:nvSpPr>
          <p:cNvPr id="205" name="Google Shape;205;p21"/>
          <p:cNvSpPr txBox="1"/>
          <p:nvPr>
            <p:ph idx="1" type="body"/>
          </p:nvPr>
        </p:nvSpPr>
        <p:spPr>
          <a:xfrm>
            <a:off x="457200" y="1600200"/>
            <a:ext cx="74676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73050" lvl="0" marL="2730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80"/>
              <a:buFont typeface="Noto Symbol"/>
              <a:buChar char="•"/>
            </a:pPr>
            <a:r>
              <a:rPr b="0" i="0" lang="en-US" sz="24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WRITE THESE DOWN! </a:t>
            </a:r>
            <a:endParaRPr/>
          </a:p>
          <a:p>
            <a:pPr indent="-284162" lvl="1" marL="639762" marR="0" rtl="0" algn="l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chemeClr val="accent1"/>
              </a:buClr>
              <a:buSzPts val="1680"/>
              <a:buFont typeface="Noto Symbol"/>
              <a:buChar char="●"/>
            </a:pPr>
            <a:r>
              <a:rPr b="0" i="0" lang="en-US" sz="21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You need them for your summary</a:t>
            </a:r>
            <a:endParaRPr/>
          </a:p>
          <a:p>
            <a:pPr indent="-166370" lvl="0" marL="27305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680"/>
              <a:buFont typeface="Noto Symbol"/>
              <a:buNone/>
            </a:pPr>
            <a:r>
              <a:t/>
            </a:r>
            <a:endParaRPr b="0" i="0" sz="2400" u="none" cap="none" strike="noStrike">
              <a:solidFill>
                <a:schemeClr val="lt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  <a:p>
            <a:pPr indent="-273050" lvl="0" marL="27305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680"/>
              <a:buFont typeface="Noto Symbol"/>
              <a:buChar char="•"/>
            </a:pPr>
            <a:r>
              <a:rPr b="0" i="0" lang="en-US" sz="24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Period: 87.969 days</a:t>
            </a:r>
            <a:endParaRPr/>
          </a:p>
          <a:p>
            <a:pPr indent="-273050" lvl="0" marL="27305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680"/>
              <a:buFont typeface="Noto Symbol"/>
              <a:buChar char="•"/>
            </a:pPr>
            <a:r>
              <a:rPr b="0" i="0" lang="en-US" sz="24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Semi-major axis: 0.387 AU</a:t>
            </a:r>
            <a:endParaRPr/>
          </a:p>
          <a:p>
            <a:pPr indent="-273050" lvl="0" marL="27305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680"/>
              <a:buFont typeface="Noto Symbol"/>
              <a:buChar char="•"/>
            </a:pPr>
            <a:r>
              <a:rPr b="0" i="0" lang="en-US" sz="24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Eccentricity: 0.2056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22"/>
          <p:cNvSpPr txBox="1"/>
          <p:nvPr>
            <p:ph type="title"/>
          </p:nvPr>
        </p:nvSpPr>
        <p:spPr>
          <a:xfrm>
            <a:off x="457200" y="274637"/>
            <a:ext cx="7467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Font typeface="Libre Baskerville"/>
              <a:buNone/>
            </a:pPr>
            <a:r>
              <a:rPr b="0" i="0" lang="en-US" sz="3000" u="none" cap="small" strike="noStrike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GREATEST ELONGATION</a:t>
            </a:r>
            <a:endParaRPr/>
          </a:p>
        </p:txBody>
      </p:sp>
      <p:sp>
        <p:nvSpPr>
          <p:cNvPr id="211" name="Google Shape;211;p22"/>
          <p:cNvSpPr txBox="1"/>
          <p:nvPr>
            <p:ph idx="1" type="body"/>
          </p:nvPr>
        </p:nvSpPr>
        <p:spPr>
          <a:xfrm>
            <a:off x="5867400" y="1828800"/>
            <a:ext cx="3276600" cy="99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73050" lvl="0" marL="2730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80"/>
              <a:buFont typeface="Noto Symbol"/>
              <a:buChar char="•"/>
            </a:pPr>
            <a:r>
              <a:rPr b="0" i="0" lang="en-US" sz="24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Greatest Eastern Elongation</a:t>
            </a:r>
            <a:endParaRPr/>
          </a:p>
        </p:txBody>
      </p:sp>
      <p:sp>
        <p:nvSpPr>
          <p:cNvPr id="212" name="Google Shape;212;p22"/>
          <p:cNvSpPr txBox="1"/>
          <p:nvPr/>
        </p:nvSpPr>
        <p:spPr>
          <a:xfrm rot="-5400000">
            <a:off x="6567487" y="3595687"/>
            <a:ext cx="4876800" cy="2762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Libre Baskerville"/>
              <a:buNone/>
            </a:pPr>
            <a:r>
              <a:rPr b="0" i="0" lang="en-US" sz="12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http://www.uwgb.edu/dutchs/AstronNotes/HowSolSysWorks.HTM</a:t>
            </a:r>
            <a:endParaRPr/>
          </a:p>
        </p:txBody>
      </p:sp>
      <p:pic>
        <p:nvPicPr>
          <p:cNvPr id="213" name="Google Shape;213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04800" y="1524000"/>
            <a:ext cx="5029200" cy="5029200"/>
          </a:xfrm>
          <a:prstGeom prst="rect">
            <a:avLst/>
          </a:prstGeom>
          <a:noFill/>
          <a:ln>
            <a:noFill/>
          </a:ln>
        </p:spPr>
      </p:pic>
      <p:sp>
        <p:nvSpPr>
          <p:cNvPr id="214" name="Google Shape;214;p22"/>
          <p:cNvSpPr txBox="1"/>
          <p:nvPr/>
        </p:nvSpPr>
        <p:spPr>
          <a:xfrm>
            <a:off x="39687" y="6581775"/>
            <a:ext cx="5675312" cy="2762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Font typeface="Libre Baskerville"/>
              <a:buNone/>
            </a:pPr>
            <a:r>
              <a:rPr b="0" i="0" lang="en-US" sz="12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http://www.astro.lsa.umich.edu/undergrad/Labs/planetMotions/elongation.gif</a:t>
            </a:r>
            <a:endParaRPr/>
          </a:p>
        </p:txBody>
      </p:sp>
      <p:pic>
        <p:nvPicPr>
          <p:cNvPr id="215" name="Google Shape;215;p2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876800" y="2667000"/>
            <a:ext cx="3810000" cy="2857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16" name="Google Shape;216;p22"/>
          <p:cNvCxnSpPr/>
          <p:nvPr/>
        </p:nvCxnSpPr>
        <p:spPr>
          <a:xfrm>
            <a:off x="2362200" y="2819400"/>
            <a:ext cx="914400" cy="1219200"/>
          </a:xfrm>
          <a:prstGeom prst="straightConnector1">
            <a:avLst/>
          </a:prstGeom>
          <a:noFill/>
          <a:ln cap="flat" cmpd="sng" w="34925">
            <a:solidFill>
              <a:srgbClr val="1AB39F"/>
            </a:solidFill>
            <a:prstDash val="solid"/>
            <a:miter lim="8000"/>
            <a:headEnd len="sm" w="sm" type="none"/>
            <a:tailEnd len="sm" w="sm" type="none"/>
          </a:ln>
        </p:spPr>
      </p:cxnSp>
      <p:sp>
        <p:nvSpPr>
          <p:cNvPr id="217" name="Google Shape;217;p22"/>
          <p:cNvSpPr txBox="1"/>
          <p:nvPr/>
        </p:nvSpPr>
        <p:spPr>
          <a:xfrm rot="3180000">
            <a:off x="1993900" y="2981325"/>
            <a:ext cx="630237" cy="627062"/>
          </a:xfrm>
          <a:prstGeom prst="rect">
            <a:avLst/>
          </a:prstGeom>
          <a:solidFill>
            <a:schemeClr val="accent2"/>
          </a:solidFill>
          <a:ln cap="flat" cmpd="sng" w="25400">
            <a:solidFill>
              <a:srgbClr val="AC0C58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cxnSp>
        <p:nvCxnSpPr>
          <p:cNvPr id="218" name="Google Shape;218;p22"/>
          <p:cNvCxnSpPr/>
          <p:nvPr/>
        </p:nvCxnSpPr>
        <p:spPr>
          <a:xfrm flipH="1">
            <a:off x="2362200" y="4038600"/>
            <a:ext cx="914400" cy="1219200"/>
          </a:xfrm>
          <a:prstGeom prst="straightConnector1">
            <a:avLst/>
          </a:prstGeom>
          <a:noFill/>
          <a:ln cap="flat" cmpd="sng" w="34925">
            <a:solidFill>
              <a:srgbClr val="1AB39F"/>
            </a:solidFill>
            <a:prstDash val="solid"/>
            <a:miter lim="8000"/>
            <a:headEnd len="sm" w="sm" type="none"/>
            <a:tailEnd len="sm" w="sm" type="none"/>
          </a:ln>
        </p:spPr>
      </p:cxnSp>
      <p:sp>
        <p:nvSpPr>
          <p:cNvPr id="219" name="Google Shape;219;p22"/>
          <p:cNvSpPr txBox="1"/>
          <p:nvPr/>
        </p:nvSpPr>
        <p:spPr>
          <a:xfrm rot="2280000">
            <a:off x="1993900" y="4462462"/>
            <a:ext cx="630237" cy="628650"/>
          </a:xfrm>
          <a:prstGeom prst="rect">
            <a:avLst/>
          </a:prstGeom>
          <a:solidFill>
            <a:schemeClr val="accent2"/>
          </a:solidFill>
          <a:ln cap="flat" cmpd="sng" w="25400">
            <a:solidFill>
              <a:srgbClr val="AC0C58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cxnSp>
        <p:nvCxnSpPr>
          <p:cNvPr id="220" name="Google Shape;220;p22"/>
          <p:cNvCxnSpPr/>
          <p:nvPr/>
        </p:nvCxnSpPr>
        <p:spPr>
          <a:xfrm flipH="1" rot="10800000">
            <a:off x="762000" y="2854325"/>
            <a:ext cx="1546225" cy="1184275"/>
          </a:xfrm>
          <a:prstGeom prst="straightConnector1">
            <a:avLst/>
          </a:prstGeom>
          <a:noFill/>
          <a:ln cap="flat" cmpd="sng" w="34925">
            <a:solidFill>
              <a:schemeClr val="accent1"/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221" name="Google Shape;221;p22"/>
          <p:cNvCxnSpPr/>
          <p:nvPr/>
        </p:nvCxnSpPr>
        <p:spPr>
          <a:xfrm>
            <a:off x="762000" y="4038600"/>
            <a:ext cx="1524000" cy="1168400"/>
          </a:xfrm>
          <a:prstGeom prst="straightConnector1">
            <a:avLst/>
          </a:prstGeom>
          <a:noFill/>
          <a:ln cap="flat" cmpd="sng" w="34925">
            <a:solidFill>
              <a:schemeClr val="accent1"/>
            </a:solidFill>
            <a:prstDash val="solid"/>
            <a:miter lim="8000"/>
            <a:headEnd len="sm" w="sm" type="none"/>
            <a:tailEnd len="sm" w="sm" type="none"/>
          </a:ln>
        </p:spPr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23"/>
          <p:cNvSpPr txBox="1"/>
          <p:nvPr>
            <p:ph type="title"/>
          </p:nvPr>
        </p:nvSpPr>
        <p:spPr>
          <a:xfrm>
            <a:off x="457200" y="60928"/>
            <a:ext cx="7467600" cy="886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Font typeface="Libre Baskerville"/>
              <a:buNone/>
            </a:pPr>
            <a:r>
              <a:rPr b="0" i="0" lang="en-US" sz="3000" u="none" cap="small" strike="noStrike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WHAT YOU HAVE TO DO</a:t>
            </a:r>
            <a:endParaRPr/>
          </a:p>
        </p:txBody>
      </p:sp>
      <p:sp>
        <p:nvSpPr>
          <p:cNvPr id="227" name="Google Shape;227;p23"/>
          <p:cNvSpPr txBox="1"/>
          <p:nvPr>
            <p:ph idx="1" type="body"/>
          </p:nvPr>
        </p:nvSpPr>
        <p:spPr>
          <a:xfrm>
            <a:off x="457200" y="1174900"/>
            <a:ext cx="7467600" cy="50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73050" lvl="0" marL="2730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680"/>
              <a:buFont typeface="Noto Symbol"/>
              <a:buChar char="•"/>
            </a:pPr>
            <a:r>
              <a:rPr b="0" i="0" lang="en-US" sz="24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Work </a:t>
            </a:r>
            <a:r>
              <a:rPr lang="en-US"/>
              <a:t>on your own to cr</a:t>
            </a:r>
            <a:r>
              <a:rPr b="0" i="0" lang="en-US" sz="24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eate Mercury’s orbit</a:t>
            </a:r>
            <a:endParaRPr/>
          </a:p>
          <a:p>
            <a:pPr indent="-284162" lvl="1" marL="639762" marR="0" rtl="0" algn="l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chemeClr val="accent1"/>
              </a:buClr>
              <a:buSzPts val="1680"/>
              <a:buFont typeface="Noto Symbol"/>
              <a:buChar char="●"/>
            </a:pPr>
            <a:r>
              <a:rPr b="0" i="0" lang="en-US" sz="21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Do calculations, then find all Earth positions, then all Mercury positions.  LABEL EVERYTHING!</a:t>
            </a:r>
            <a:endParaRPr/>
          </a:p>
          <a:p>
            <a:pPr indent="-284162" lvl="1" marL="639762" marR="0" rtl="0" algn="l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chemeClr val="accent1"/>
              </a:buClr>
              <a:buSzPts val="1680"/>
              <a:buFont typeface="Noto Symbol"/>
              <a:buChar char="●"/>
            </a:pPr>
            <a:r>
              <a:rPr b="0" i="0" lang="en-US" sz="21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Check with me to be sure your first couple points are correct</a:t>
            </a:r>
            <a:endParaRPr b="0" i="0" sz="2100" u="none" cap="none" strike="noStrike">
              <a:solidFill>
                <a:schemeClr val="lt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  <a:p>
            <a:pPr indent="-273050" lvl="0" marL="27305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680"/>
              <a:buFont typeface="Noto Symbol"/>
              <a:buChar char="•"/>
            </a:pPr>
            <a:r>
              <a:rPr b="0" i="0" lang="en-US" sz="24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Once done with that, compare orbits to rest of group and pick best orbit. Ask me if you are unsure</a:t>
            </a:r>
            <a:endParaRPr/>
          </a:p>
          <a:p>
            <a:pPr indent="-273050" lvl="0" marL="27305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1680"/>
              <a:buFont typeface="Noto Symbol"/>
              <a:buChar char="•"/>
            </a:pPr>
            <a:r>
              <a:rPr b="0" i="0" lang="en-US" sz="24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Work on the rest of the lab in groups using the best orbit and attach it to group lab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24"/>
          <p:cNvSpPr txBox="1"/>
          <p:nvPr>
            <p:ph type="title"/>
          </p:nvPr>
        </p:nvSpPr>
        <p:spPr>
          <a:xfrm rot="5400000">
            <a:off x="3351212" y="3200400"/>
            <a:ext cx="6308725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Font typeface="Libre Baskerville"/>
              <a:buNone/>
            </a:pPr>
            <a:r>
              <a:rPr b="1" i="0" lang="en-US" sz="2000" u="none" cap="small" strike="noStrike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EARTH POSITIONS</a:t>
            </a:r>
            <a:endParaRPr/>
          </a:p>
        </p:txBody>
      </p:sp>
      <p:pic>
        <p:nvPicPr>
          <p:cNvPr id="233" name="Google Shape;233;p24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4789" l="14982" r="15860" t="5258"/>
          <a:stretch/>
        </p:blipFill>
        <p:spPr>
          <a:xfrm>
            <a:off x="152400" y="561975"/>
            <a:ext cx="5907087" cy="5762625"/>
          </a:xfrm>
          <a:prstGeom prst="rect">
            <a:avLst/>
          </a:prstGeom>
          <a:noFill/>
          <a:ln>
            <a:noFill/>
          </a:ln>
        </p:spPr>
      </p:pic>
      <p:sp>
        <p:nvSpPr>
          <p:cNvPr id="234" name="Google Shape;234;p24"/>
          <p:cNvSpPr txBox="1"/>
          <p:nvPr>
            <p:ph idx="1" type="body"/>
          </p:nvPr>
        </p:nvSpPr>
        <p:spPr>
          <a:xfrm>
            <a:off x="6629400" y="265112"/>
            <a:ext cx="2133600" cy="49561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71450" lvl="0" marL="1714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60"/>
              <a:buFont typeface="Arial"/>
              <a:buChar char="•"/>
            </a:pPr>
            <a:r>
              <a:rPr b="0" i="0" lang="en-US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Large circle is orbit of Earth</a:t>
            </a:r>
            <a:endParaRPr/>
          </a:p>
          <a:p>
            <a:pPr indent="-171450" lvl="0" marL="171450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260"/>
              <a:buFont typeface="Arial"/>
              <a:buChar char="•"/>
            </a:pPr>
            <a:r>
              <a:rPr b="0" i="0" lang="en-US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Arrows on orbit represent direction Earth is moving around Sun</a:t>
            </a:r>
            <a:endParaRPr/>
          </a:p>
          <a:p>
            <a:pPr indent="-171450" lvl="0" marL="171450" marR="0" rtl="0" algn="l">
              <a:lnSpc>
                <a:spcPct val="100000"/>
              </a:lnSpc>
              <a:spcBef>
                <a:spcPts val="500"/>
              </a:spcBef>
              <a:spcAft>
                <a:spcPts val="400"/>
              </a:spcAft>
              <a:buClr>
                <a:schemeClr val="accent1"/>
              </a:buClr>
              <a:buSzPts val="1260"/>
              <a:buFont typeface="Arial"/>
              <a:buChar char="•"/>
            </a:pPr>
            <a:r>
              <a:rPr b="0" i="0" lang="en-US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Sun is the center dot</a:t>
            </a:r>
            <a:endParaRPr/>
          </a:p>
        </p:txBody>
      </p:sp>
      <p:sp>
        <p:nvSpPr>
          <p:cNvPr id="235" name="Google Shape;235;p24"/>
          <p:cNvSpPr/>
          <p:nvPr/>
        </p:nvSpPr>
        <p:spPr>
          <a:xfrm flipH="1">
            <a:off x="1905000" y="685800"/>
            <a:ext cx="1676400" cy="1600200"/>
          </a:xfrm>
          <a:custGeom>
            <a:rect b="b" l="l" r="r" t="t"/>
            <a:pathLst>
              <a:path extrusionOk="0" h="1600200" w="1676400">
                <a:moveTo>
                  <a:pt x="862734" y="98550"/>
                </a:moveTo>
                <a:lnTo>
                  <a:pt x="862734" y="98550"/>
                </a:lnTo>
                <a:cubicBezTo>
                  <a:pt x="899509" y="99706"/>
                  <a:pt x="936142" y="103463"/>
                  <a:pt x="972329" y="109789"/>
                </a:cubicBezTo>
                <a:cubicBezTo>
                  <a:pt x="1008515" y="116115"/>
                  <a:pt x="1044154" y="124992"/>
                  <a:pt x="1078948" y="136346"/>
                </a:cubicBezTo>
                <a:cubicBezTo>
                  <a:pt x="1113742" y="147700"/>
                  <a:pt x="1147595" y="161500"/>
                  <a:pt x="1180225" y="177630"/>
                </a:cubicBezTo>
                <a:cubicBezTo>
                  <a:pt x="1212855" y="193761"/>
                  <a:pt x="1244172" y="212177"/>
                  <a:pt x="1273914" y="232726"/>
                </a:cubicBezTo>
                <a:lnTo>
                  <a:pt x="1349729" y="177893"/>
                </a:lnTo>
                <a:lnTo>
                  <a:pt x="1371209" y="414606"/>
                </a:lnTo>
                <a:lnTo>
                  <a:pt x="1079824" y="373099"/>
                </a:lnTo>
                <a:lnTo>
                  <a:pt x="1154687" y="318954"/>
                </a:lnTo>
                <a:lnTo>
                  <a:pt x="1154687" y="318954"/>
                </a:lnTo>
                <a:cubicBezTo>
                  <a:pt x="1132444" y="306113"/>
                  <a:pt x="1109334" y="294639"/>
                  <a:pt x="1085504" y="284605"/>
                </a:cubicBezTo>
                <a:cubicBezTo>
                  <a:pt x="1061673" y="274571"/>
                  <a:pt x="1037172" y="265998"/>
                  <a:pt x="1012155" y="258939"/>
                </a:cubicBezTo>
                <a:cubicBezTo>
                  <a:pt x="987138" y="251881"/>
                  <a:pt x="961658" y="246353"/>
                  <a:pt x="935876" y="242390"/>
                </a:cubicBezTo>
                <a:cubicBezTo>
                  <a:pt x="910094" y="238427"/>
                  <a:pt x="884064" y="236037"/>
                  <a:pt x="857951" y="235236"/>
                </a:cubicBezTo>
                <a:close/>
              </a:path>
            </a:pathLst>
          </a:custGeom>
          <a:solidFill>
            <a:schemeClr val="accent1"/>
          </a:solidFill>
          <a:ln cap="flat" cmpd="sng" w="25400">
            <a:solidFill>
              <a:srgbClr val="5C9929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236" name="Google Shape;236;p24"/>
          <p:cNvSpPr/>
          <p:nvPr/>
        </p:nvSpPr>
        <p:spPr>
          <a:xfrm flipH="1" rot="-7800000">
            <a:off x="1457325" y="4471987"/>
            <a:ext cx="1676400" cy="1600200"/>
          </a:xfrm>
          <a:custGeom>
            <a:rect b="b" l="l" r="r" t="t"/>
            <a:pathLst>
              <a:path extrusionOk="0" h="1600200" w="1676400">
                <a:moveTo>
                  <a:pt x="862734" y="98550"/>
                </a:moveTo>
                <a:lnTo>
                  <a:pt x="862734" y="98550"/>
                </a:lnTo>
                <a:cubicBezTo>
                  <a:pt x="899509" y="99706"/>
                  <a:pt x="936142" y="103463"/>
                  <a:pt x="972329" y="109789"/>
                </a:cubicBezTo>
                <a:cubicBezTo>
                  <a:pt x="1008515" y="116115"/>
                  <a:pt x="1044154" y="124992"/>
                  <a:pt x="1078948" y="136346"/>
                </a:cubicBezTo>
                <a:cubicBezTo>
                  <a:pt x="1113742" y="147700"/>
                  <a:pt x="1147595" y="161500"/>
                  <a:pt x="1180225" y="177630"/>
                </a:cubicBezTo>
                <a:cubicBezTo>
                  <a:pt x="1212855" y="193761"/>
                  <a:pt x="1244172" y="212177"/>
                  <a:pt x="1273914" y="232726"/>
                </a:cubicBezTo>
                <a:lnTo>
                  <a:pt x="1349729" y="177893"/>
                </a:lnTo>
                <a:lnTo>
                  <a:pt x="1371209" y="414606"/>
                </a:lnTo>
                <a:lnTo>
                  <a:pt x="1079824" y="373099"/>
                </a:lnTo>
                <a:lnTo>
                  <a:pt x="1154687" y="318954"/>
                </a:lnTo>
                <a:lnTo>
                  <a:pt x="1154687" y="318954"/>
                </a:lnTo>
                <a:cubicBezTo>
                  <a:pt x="1132444" y="306113"/>
                  <a:pt x="1109334" y="294639"/>
                  <a:pt x="1085504" y="284605"/>
                </a:cubicBezTo>
                <a:cubicBezTo>
                  <a:pt x="1061673" y="274571"/>
                  <a:pt x="1037172" y="265998"/>
                  <a:pt x="1012155" y="258939"/>
                </a:cubicBezTo>
                <a:cubicBezTo>
                  <a:pt x="987138" y="251881"/>
                  <a:pt x="961658" y="246353"/>
                  <a:pt x="935876" y="242390"/>
                </a:cubicBezTo>
                <a:cubicBezTo>
                  <a:pt x="910094" y="238427"/>
                  <a:pt x="884064" y="236037"/>
                  <a:pt x="857951" y="235236"/>
                </a:cubicBezTo>
                <a:close/>
              </a:path>
            </a:pathLst>
          </a:custGeom>
          <a:solidFill>
            <a:schemeClr val="accent1"/>
          </a:solidFill>
          <a:ln cap="flat" cmpd="sng" w="25400">
            <a:solidFill>
              <a:srgbClr val="5C9929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237" name="Google Shape;237;p24"/>
          <p:cNvSpPr/>
          <p:nvPr/>
        </p:nvSpPr>
        <p:spPr>
          <a:xfrm flipH="1" rot="6900000">
            <a:off x="4352925" y="2657475"/>
            <a:ext cx="1676400" cy="1600200"/>
          </a:xfrm>
          <a:custGeom>
            <a:rect b="b" l="l" r="r" t="t"/>
            <a:pathLst>
              <a:path extrusionOk="0" h="1600200" w="1676400">
                <a:moveTo>
                  <a:pt x="862734" y="98550"/>
                </a:moveTo>
                <a:lnTo>
                  <a:pt x="862734" y="98550"/>
                </a:lnTo>
                <a:cubicBezTo>
                  <a:pt x="899509" y="99706"/>
                  <a:pt x="936142" y="103463"/>
                  <a:pt x="972329" y="109789"/>
                </a:cubicBezTo>
                <a:cubicBezTo>
                  <a:pt x="1008515" y="116115"/>
                  <a:pt x="1044154" y="124992"/>
                  <a:pt x="1078948" y="136346"/>
                </a:cubicBezTo>
                <a:cubicBezTo>
                  <a:pt x="1113742" y="147700"/>
                  <a:pt x="1147595" y="161500"/>
                  <a:pt x="1180225" y="177630"/>
                </a:cubicBezTo>
                <a:cubicBezTo>
                  <a:pt x="1212855" y="193761"/>
                  <a:pt x="1244172" y="212177"/>
                  <a:pt x="1273914" y="232726"/>
                </a:cubicBezTo>
                <a:lnTo>
                  <a:pt x="1349729" y="177893"/>
                </a:lnTo>
                <a:lnTo>
                  <a:pt x="1371209" y="414606"/>
                </a:lnTo>
                <a:lnTo>
                  <a:pt x="1079824" y="373099"/>
                </a:lnTo>
                <a:lnTo>
                  <a:pt x="1154687" y="318954"/>
                </a:lnTo>
                <a:lnTo>
                  <a:pt x="1154687" y="318954"/>
                </a:lnTo>
                <a:cubicBezTo>
                  <a:pt x="1132444" y="306113"/>
                  <a:pt x="1109334" y="294639"/>
                  <a:pt x="1085504" y="284605"/>
                </a:cubicBezTo>
                <a:cubicBezTo>
                  <a:pt x="1061673" y="274571"/>
                  <a:pt x="1037172" y="265998"/>
                  <a:pt x="1012155" y="258939"/>
                </a:cubicBezTo>
                <a:cubicBezTo>
                  <a:pt x="987138" y="251881"/>
                  <a:pt x="961658" y="246353"/>
                  <a:pt x="935876" y="242390"/>
                </a:cubicBezTo>
                <a:cubicBezTo>
                  <a:pt x="910094" y="238427"/>
                  <a:pt x="884064" y="236037"/>
                  <a:pt x="857951" y="235236"/>
                </a:cubicBezTo>
                <a:close/>
              </a:path>
            </a:pathLst>
          </a:custGeom>
          <a:solidFill>
            <a:schemeClr val="accent1"/>
          </a:solidFill>
          <a:ln cap="flat" cmpd="sng" w="25400">
            <a:solidFill>
              <a:srgbClr val="5C9929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25"/>
          <p:cNvSpPr txBox="1"/>
          <p:nvPr>
            <p:ph type="title"/>
          </p:nvPr>
        </p:nvSpPr>
        <p:spPr>
          <a:xfrm rot="5400000">
            <a:off x="3351212" y="3200400"/>
            <a:ext cx="6308725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Font typeface="Libre Baskerville"/>
              <a:buNone/>
            </a:pPr>
            <a:r>
              <a:rPr b="1" i="0" lang="en-US" sz="2000" u="none" cap="small" strike="noStrike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EARTH POSITIONS</a:t>
            </a:r>
            <a:endParaRPr/>
          </a:p>
        </p:txBody>
      </p:sp>
      <p:sp>
        <p:nvSpPr>
          <p:cNvPr id="243" name="Google Shape;243;p25"/>
          <p:cNvSpPr txBox="1"/>
          <p:nvPr>
            <p:ph idx="1" type="body"/>
          </p:nvPr>
        </p:nvSpPr>
        <p:spPr>
          <a:xfrm>
            <a:off x="6629400" y="265112"/>
            <a:ext cx="2057400" cy="55260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60"/>
              <a:buFont typeface="Libre Baskerville"/>
              <a:buAutoNum type="arabicPeriod"/>
            </a:pPr>
            <a:r>
              <a:rPr b="0" i="0" lang="en-US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Draw dashed line between Earth (X) and Sun (center dot)</a:t>
            </a:r>
            <a:endParaRPr/>
          </a:p>
          <a:p>
            <a:pPr indent="-228600" lvl="0" marL="228600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260"/>
              <a:buFont typeface="Libre Baskerville"/>
              <a:buAutoNum type="arabicPeriod"/>
            </a:pPr>
            <a:r>
              <a:rPr b="0" i="0" lang="en-US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Line up bottom edge of protractor on line with center on Sun</a:t>
            </a:r>
            <a:endParaRPr/>
          </a:p>
          <a:p>
            <a:pPr indent="-228600" lvl="0" marL="228600" marR="0" rtl="0" algn="l">
              <a:lnSpc>
                <a:spcPct val="100000"/>
              </a:lnSpc>
              <a:spcBef>
                <a:spcPts val="500"/>
              </a:spcBef>
              <a:spcAft>
                <a:spcPts val="400"/>
              </a:spcAft>
              <a:buClr>
                <a:schemeClr val="accent1"/>
              </a:buClr>
              <a:buSzPts val="1260"/>
              <a:buFont typeface="Libre Baskerville"/>
              <a:buAutoNum type="arabicPeriod"/>
            </a:pPr>
            <a:r>
              <a:rPr b="0" i="0" lang="en-US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Measure out calculated angle (last column of Table 7.1) from previous Earth position to get new Earth position</a:t>
            </a:r>
            <a:endParaRPr/>
          </a:p>
        </p:txBody>
      </p:sp>
      <p:pic>
        <p:nvPicPr>
          <p:cNvPr id="244" name="Google Shape;244;p25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1971" l="13151" r="14595" t="5070"/>
          <a:stretch/>
        </p:blipFill>
        <p:spPr>
          <a:xfrm>
            <a:off x="76200" y="533400"/>
            <a:ext cx="6019800" cy="5808662"/>
          </a:xfrm>
          <a:prstGeom prst="rect">
            <a:avLst/>
          </a:prstGeom>
          <a:noFill/>
          <a:ln cap="rnd" cmpd="sng" w="19050">
            <a:solidFill>
              <a:schemeClr val="dk2"/>
            </a:solidFill>
            <a:prstDash val="solid"/>
            <a:miter lim="8000"/>
            <a:headEnd len="sm" w="sm" type="none"/>
            <a:tailEnd len="sm" w="sm" type="none"/>
          </a:ln>
        </p:spPr>
      </p:pic>
      <p:cxnSp>
        <p:nvCxnSpPr>
          <p:cNvPr id="245" name="Google Shape;245;p25"/>
          <p:cNvCxnSpPr/>
          <p:nvPr/>
        </p:nvCxnSpPr>
        <p:spPr>
          <a:xfrm flipH="1" rot="10800000">
            <a:off x="609600" y="3276600"/>
            <a:ext cx="2438400" cy="76200"/>
          </a:xfrm>
          <a:prstGeom prst="straightConnector1">
            <a:avLst/>
          </a:prstGeom>
          <a:noFill/>
          <a:ln cap="flat" cmpd="sng" w="34925">
            <a:solidFill>
              <a:srgbClr val="1AB39F"/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246" name="Google Shape;246;p25"/>
          <p:cNvCxnSpPr/>
          <p:nvPr/>
        </p:nvCxnSpPr>
        <p:spPr>
          <a:xfrm flipH="1">
            <a:off x="1066800" y="3314700"/>
            <a:ext cx="2057400" cy="1866900"/>
          </a:xfrm>
          <a:prstGeom prst="straightConnector1">
            <a:avLst/>
          </a:prstGeom>
          <a:noFill/>
          <a:ln cap="flat" cmpd="sng" w="34925">
            <a:solidFill>
              <a:schemeClr val="accent1"/>
            </a:solidFill>
            <a:prstDash val="solid"/>
            <a:miter lim="8000"/>
            <a:headEnd len="sm" w="sm" type="none"/>
            <a:tailEnd len="med" w="med" type="stealth"/>
          </a:ln>
        </p:spPr>
      </p:cxnSp>
      <p:sp>
        <p:nvSpPr>
          <p:cNvPr id="247" name="Google Shape;247;p25"/>
          <p:cNvSpPr/>
          <p:nvPr/>
        </p:nvSpPr>
        <p:spPr>
          <a:xfrm>
            <a:off x="1752600" y="2971800"/>
            <a:ext cx="914400" cy="1143000"/>
          </a:xfrm>
          <a:custGeom>
            <a:rect b="b" l="l" r="r" t="t"/>
            <a:pathLst>
              <a:path extrusionOk="0" h="1143000" w="914400">
                <a:moveTo>
                  <a:pt x="429175" y="1141925"/>
                </a:moveTo>
                <a:lnTo>
                  <a:pt x="429175" y="1141925"/>
                </a:lnTo>
                <a:cubicBezTo>
                  <a:pt x="354751" y="1136212"/>
                  <a:pt x="282563" y="1107826"/>
                  <a:pt x="218926" y="1059252"/>
                </a:cubicBezTo>
                <a:cubicBezTo>
                  <a:pt x="155289" y="1010677"/>
                  <a:pt x="102113" y="943373"/>
                  <a:pt x="64052" y="863226"/>
                </a:cubicBezTo>
                <a:cubicBezTo>
                  <a:pt x="25990" y="783078"/>
                  <a:pt x="4185" y="692496"/>
                  <a:pt x="545" y="599403"/>
                </a:cubicBezTo>
                <a:cubicBezTo>
                  <a:pt x="-3095" y="506309"/>
                  <a:pt x="11537" y="413500"/>
                  <a:pt x="43164" y="329095"/>
                </a:cubicBezTo>
                <a:lnTo>
                  <a:pt x="457200" y="571500"/>
                </a:lnTo>
                <a:close/>
              </a:path>
              <a:path extrusionOk="0" fill="none" h="1143000" w="914400">
                <a:moveTo>
                  <a:pt x="429175" y="1141925"/>
                </a:moveTo>
                <a:lnTo>
                  <a:pt x="429175" y="1141925"/>
                </a:lnTo>
                <a:cubicBezTo>
                  <a:pt x="354751" y="1136212"/>
                  <a:pt x="282563" y="1107826"/>
                  <a:pt x="218926" y="1059252"/>
                </a:cubicBezTo>
                <a:cubicBezTo>
                  <a:pt x="155289" y="1010677"/>
                  <a:pt x="102113" y="943373"/>
                  <a:pt x="64052" y="863226"/>
                </a:cubicBezTo>
                <a:cubicBezTo>
                  <a:pt x="25990" y="783078"/>
                  <a:pt x="4185" y="692496"/>
                  <a:pt x="545" y="599403"/>
                </a:cubicBezTo>
                <a:cubicBezTo>
                  <a:pt x="-3095" y="506309"/>
                  <a:pt x="11537" y="413500"/>
                  <a:pt x="43164" y="329095"/>
                </a:cubicBezTo>
              </a:path>
            </a:pathLst>
          </a:custGeom>
          <a:noFill/>
          <a:ln cap="flat" cmpd="sng" w="34925">
            <a:solidFill>
              <a:schemeClr val="accent2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248" name="Google Shape;248;p25"/>
          <p:cNvSpPr txBox="1"/>
          <p:nvPr/>
        </p:nvSpPr>
        <p:spPr>
          <a:xfrm>
            <a:off x="1752600" y="3500437"/>
            <a:ext cx="650875" cy="461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Font typeface="Libre Baskerville"/>
              <a:buNone/>
            </a:pPr>
            <a:r>
              <a:rPr b="0" i="0" lang="en-US" sz="2400" u="none" cap="none" strike="noStrike">
                <a:solidFill>
                  <a:schemeClr val="accent2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42°</a:t>
            </a:r>
            <a:endParaRPr/>
          </a:p>
        </p:txBody>
      </p:sp>
      <p:cxnSp>
        <p:nvCxnSpPr>
          <p:cNvPr id="249" name="Google Shape;249;p25"/>
          <p:cNvCxnSpPr/>
          <p:nvPr/>
        </p:nvCxnSpPr>
        <p:spPr>
          <a:xfrm flipH="1" rot="10800000">
            <a:off x="838200" y="5334000"/>
            <a:ext cx="76200" cy="76200"/>
          </a:xfrm>
          <a:prstGeom prst="straightConnector1">
            <a:avLst/>
          </a:prstGeom>
          <a:noFill/>
          <a:ln cap="flat" cmpd="sng" w="34925">
            <a:solidFill>
              <a:schemeClr val="dk1"/>
            </a:solidFill>
            <a:prstDash val="solid"/>
            <a:miter lim="8000"/>
            <a:headEnd len="sm" w="sm" type="none"/>
            <a:tailEnd len="sm" w="sm" type="none"/>
          </a:ln>
        </p:spPr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26"/>
          <p:cNvSpPr txBox="1"/>
          <p:nvPr>
            <p:ph type="title"/>
          </p:nvPr>
        </p:nvSpPr>
        <p:spPr>
          <a:xfrm rot="5400000">
            <a:off x="3351212" y="3200400"/>
            <a:ext cx="6308725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Font typeface="Libre Baskerville"/>
              <a:buNone/>
            </a:pPr>
            <a:r>
              <a:rPr b="1" i="0" lang="en-US" sz="2000" u="none" cap="small" strike="noStrike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EARTH POSITIONS</a:t>
            </a:r>
            <a:endParaRPr/>
          </a:p>
        </p:txBody>
      </p:sp>
      <p:pic>
        <p:nvPicPr>
          <p:cNvPr id="255" name="Google Shape;255;p26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3099" l="13996" r="16250" t="6948"/>
          <a:stretch/>
        </p:blipFill>
        <p:spPr>
          <a:xfrm>
            <a:off x="152400" y="609600"/>
            <a:ext cx="5889625" cy="5695950"/>
          </a:xfrm>
          <a:prstGeom prst="rect">
            <a:avLst/>
          </a:prstGeom>
          <a:noFill/>
          <a:ln cap="rnd" cmpd="sng" w="19050">
            <a:solidFill>
              <a:schemeClr val="dk2"/>
            </a:solidFill>
            <a:prstDash val="solid"/>
            <a:miter lim="8000"/>
            <a:headEnd len="sm" w="sm" type="none"/>
            <a:tailEnd len="sm" w="sm" type="none"/>
          </a:ln>
        </p:spPr>
      </p:pic>
      <p:sp>
        <p:nvSpPr>
          <p:cNvPr id="256" name="Google Shape;256;p26"/>
          <p:cNvSpPr txBox="1"/>
          <p:nvPr>
            <p:ph idx="1" type="body"/>
          </p:nvPr>
        </p:nvSpPr>
        <p:spPr>
          <a:xfrm>
            <a:off x="6629400" y="265112"/>
            <a:ext cx="2133600" cy="49561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60"/>
              <a:buFont typeface="Libre Baskerville"/>
              <a:buAutoNum type="arabicPeriod"/>
            </a:pPr>
            <a:r>
              <a:rPr b="0" i="0" lang="en-US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Draw a dotted line between the Sun and your new Earth position</a:t>
            </a:r>
            <a:endParaRPr/>
          </a:p>
          <a:p>
            <a:pPr indent="-228600" lvl="0" marL="228600" marR="0" rtl="0" algn="l">
              <a:lnSpc>
                <a:spcPct val="100000"/>
              </a:lnSpc>
              <a:spcBef>
                <a:spcPts val="500"/>
              </a:spcBef>
              <a:spcAft>
                <a:spcPts val="400"/>
              </a:spcAft>
              <a:buClr>
                <a:schemeClr val="accent1"/>
              </a:buClr>
              <a:buSzPts val="1260"/>
              <a:buFont typeface="Libre Baskerville"/>
              <a:buAutoNum type="arabicPeriod"/>
            </a:pPr>
            <a:r>
              <a:rPr b="0" i="0" lang="en-US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Label this position so you know what line this is later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27"/>
          <p:cNvSpPr txBox="1"/>
          <p:nvPr>
            <p:ph type="title"/>
          </p:nvPr>
        </p:nvSpPr>
        <p:spPr>
          <a:xfrm rot="5400000">
            <a:off x="3351212" y="3200400"/>
            <a:ext cx="6308725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Font typeface="Libre Baskerville"/>
              <a:buNone/>
            </a:pPr>
            <a:r>
              <a:rPr b="1" i="0" lang="en-US" sz="2000" u="none" cap="small" strike="noStrike">
                <a:solidFill>
                  <a:schemeClr val="lt2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EARTH POSITIONS</a:t>
            </a:r>
            <a:endParaRPr/>
          </a:p>
        </p:txBody>
      </p:sp>
      <p:pic>
        <p:nvPicPr>
          <p:cNvPr id="262" name="Google Shape;262;p27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12869" r="13467" t="3566"/>
          <a:stretch/>
        </p:blipFill>
        <p:spPr>
          <a:xfrm>
            <a:off x="136525" y="533400"/>
            <a:ext cx="5959475" cy="5851525"/>
          </a:xfrm>
          <a:prstGeom prst="rect">
            <a:avLst/>
          </a:prstGeom>
          <a:noFill/>
          <a:ln>
            <a:noFill/>
          </a:ln>
        </p:spPr>
      </p:pic>
      <p:sp>
        <p:nvSpPr>
          <p:cNvPr id="263" name="Google Shape;263;p27"/>
          <p:cNvSpPr txBox="1"/>
          <p:nvPr>
            <p:ph idx="1" type="body"/>
          </p:nvPr>
        </p:nvSpPr>
        <p:spPr>
          <a:xfrm>
            <a:off x="6629400" y="265112"/>
            <a:ext cx="2133600" cy="49561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60"/>
              <a:buFont typeface="Libre Baskerville"/>
              <a:buAutoNum type="arabicPeriod"/>
            </a:pPr>
            <a:r>
              <a:rPr b="0" i="0" lang="en-US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Again, line up the bottom edge of protractor on Earth-Sun line with Sun at center and Earth at 0°</a:t>
            </a:r>
            <a:endParaRPr b="0" i="0" sz="1200" u="none" cap="none" strike="noStrike">
              <a:solidFill>
                <a:schemeClr val="lt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  <a:p>
            <a:pPr indent="-228600" lvl="0" marL="228600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260"/>
              <a:buFont typeface="Libre Baskerville"/>
              <a:buAutoNum type="arabicPeriod"/>
            </a:pPr>
            <a:r>
              <a:rPr b="0" i="0" lang="en-US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Measure out calculated angle and mark it</a:t>
            </a:r>
            <a:endParaRPr/>
          </a:p>
          <a:p>
            <a:pPr indent="-228600" lvl="0" marL="228600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260"/>
              <a:buFont typeface="Libre Baskerville"/>
              <a:buAutoNum type="arabicPeriod"/>
            </a:pPr>
            <a:r>
              <a:rPr b="0" i="0" lang="en-US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Draw dashed line between Sun and new position</a:t>
            </a:r>
            <a:endParaRPr/>
          </a:p>
          <a:p>
            <a:pPr indent="-228600" lvl="0" marL="228600" marR="0" rtl="0" algn="l">
              <a:lnSpc>
                <a:spcPct val="100000"/>
              </a:lnSpc>
              <a:spcBef>
                <a:spcPts val="500"/>
              </a:spcBef>
              <a:spcAft>
                <a:spcPts val="400"/>
              </a:spcAft>
              <a:buClr>
                <a:schemeClr val="accent1"/>
              </a:buClr>
              <a:buSzPts val="1260"/>
              <a:buFont typeface="Libre Baskerville"/>
              <a:buAutoNum type="arabicPeriod"/>
            </a:pPr>
            <a:r>
              <a:rPr b="0" i="0" lang="en-US" sz="1800" u="none" cap="none" strike="noStrike">
                <a:solidFill>
                  <a:schemeClr val="lt1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Label position</a:t>
            </a:r>
            <a:endParaRPr/>
          </a:p>
        </p:txBody>
      </p:sp>
      <p:cxnSp>
        <p:nvCxnSpPr>
          <p:cNvPr id="264" name="Google Shape;264;p27"/>
          <p:cNvCxnSpPr/>
          <p:nvPr/>
        </p:nvCxnSpPr>
        <p:spPr>
          <a:xfrm>
            <a:off x="3124200" y="3352800"/>
            <a:ext cx="914400" cy="2438400"/>
          </a:xfrm>
          <a:prstGeom prst="straightConnector1">
            <a:avLst/>
          </a:prstGeom>
          <a:noFill/>
          <a:ln cap="flat" cmpd="sng" w="34925">
            <a:solidFill>
              <a:schemeClr val="accent1"/>
            </a:solidFill>
            <a:prstDash val="solid"/>
            <a:miter lim="8000"/>
            <a:headEnd len="sm" w="sm" type="none"/>
            <a:tailEnd len="med" w="med" type="stealth"/>
          </a:ln>
        </p:spPr>
      </p:cxnSp>
      <p:sp>
        <p:nvSpPr>
          <p:cNvPr id="265" name="Google Shape;265;p27"/>
          <p:cNvSpPr/>
          <p:nvPr/>
        </p:nvSpPr>
        <p:spPr>
          <a:xfrm rot="-3480000">
            <a:off x="2362200" y="3271837"/>
            <a:ext cx="1123950" cy="1143000"/>
          </a:xfrm>
          <a:custGeom>
            <a:rect b="b" l="l" r="r" t="t"/>
            <a:pathLst>
              <a:path extrusionOk="0" h="1143000" w="1124598">
                <a:moveTo>
                  <a:pt x="565655" y="1142990"/>
                </a:moveTo>
                <a:lnTo>
                  <a:pt x="565655" y="1142990"/>
                </a:lnTo>
                <a:cubicBezTo>
                  <a:pt x="457196" y="1143647"/>
                  <a:pt x="350832" y="1112397"/>
                  <a:pt x="259447" y="1053025"/>
                </a:cubicBezTo>
                <a:cubicBezTo>
                  <a:pt x="168062" y="993653"/>
                  <a:pt x="95502" y="908657"/>
                  <a:pt x="50555" y="808333"/>
                </a:cubicBezTo>
                <a:cubicBezTo>
                  <a:pt x="5608" y="708009"/>
                  <a:pt x="-9832" y="596579"/>
                  <a:pt x="6101" y="487540"/>
                </a:cubicBezTo>
                <a:cubicBezTo>
                  <a:pt x="22035" y="378501"/>
                  <a:pt x="68674" y="276441"/>
                  <a:pt x="140369" y="193725"/>
                </a:cubicBezTo>
                <a:lnTo>
                  <a:pt x="562299" y="571500"/>
                </a:lnTo>
                <a:close/>
              </a:path>
              <a:path extrusionOk="0" fill="none" h="1143000" w="1124598">
                <a:moveTo>
                  <a:pt x="565655" y="1142990"/>
                </a:moveTo>
                <a:lnTo>
                  <a:pt x="565655" y="1142990"/>
                </a:lnTo>
                <a:cubicBezTo>
                  <a:pt x="457196" y="1143647"/>
                  <a:pt x="350832" y="1112397"/>
                  <a:pt x="259447" y="1053025"/>
                </a:cubicBezTo>
                <a:cubicBezTo>
                  <a:pt x="168062" y="993653"/>
                  <a:pt x="95502" y="908657"/>
                  <a:pt x="50555" y="808333"/>
                </a:cubicBezTo>
                <a:cubicBezTo>
                  <a:pt x="5608" y="708009"/>
                  <a:pt x="-9832" y="596579"/>
                  <a:pt x="6101" y="487540"/>
                </a:cubicBezTo>
                <a:cubicBezTo>
                  <a:pt x="22035" y="378501"/>
                  <a:pt x="68674" y="276441"/>
                  <a:pt x="140369" y="193725"/>
                </a:cubicBezTo>
              </a:path>
            </a:pathLst>
          </a:custGeom>
          <a:noFill/>
          <a:ln cap="flat" cmpd="sng" w="34925">
            <a:solidFill>
              <a:schemeClr val="accent2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Libre Baskerville"/>
              <a:ea typeface="Libre Baskerville"/>
              <a:cs typeface="Libre Baskerville"/>
              <a:sym typeface="Libre Baskerville"/>
            </a:endParaRPr>
          </a:p>
        </p:txBody>
      </p:sp>
      <p:sp>
        <p:nvSpPr>
          <p:cNvPr id="266" name="Google Shape;266;p27"/>
          <p:cNvSpPr txBox="1"/>
          <p:nvPr/>
        </p:nvSpPr>
        <p:spPr>
          <a:xfrm>
            <a:off x="2057400" y="4267200"/>
            <a:ext cx="650875" cy="4619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Font typeface="Libre Baskerville"/>
              <a:buNone/>
            </a:pPr>
            <a:r>
              <a:rPr b="0" i="0" lang="en-US" sz="2400" u="none" cap="none" strike="noStrike">
                <a:solidFill>
                  <a:schemeClr val="accent2"/>
                </a:solidFill>
                <a:latin typeface="Libre Baskerville"/>
                <a:ea typeface="Libre Baskerville"/>
                <a:cs typeface="Libre Baskerville"/>
                <a:sym typeface="Libre Baskerville"/>
              </a:rPr>
              <a:t>72°</a:t>
            </a:r>
            <a:endParaRPr/>
          </a:p>
        </p:txBody>
      </p:sp>
      <p:cxnSp>
        <p:nvCxnSpPr>
          <p:cNvPr id="267" name="Google Shape;267;p27"/>
          <p:cNvCxnSpPr/>
          <p:nvPr/>
        </p:nvCxnSpPr>
        <p:spPr>
          <a:xfrm rot="10800000">
            <a:off x="4114800" y="6019800"/>
            <a:ext cx="76200" cy="152400"/>
          </a:xfrm>
          <a:prstGeom prst="straightConnector1">
            <a:avLst/>
          </a:prstGeom>
          <a:noFill/>
          <a:ln cap="flat" cmpd="sng" w="34925">
            <a:solidFill>
              <a:schemeClr val="dk1"/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268" name="Google Shape;268;p27"/>
          <p:cNvCxnSpPr/>
          <p:nvPr/>
        </p:nvCxnSpPr>
        <p:spPr>
          <a:xfrm flipH="1" rot="10800000">
            <a:off x="1219200" y="3352800"/>
            <a:ext cx="1828800" cy="1524000"/>
          </a:xfrm>
          <a:prstGeom prst="straightConnector1">
            <a:avLst/>
          </a:prstGeom>
          <a:noFill/>
          <a:ln cap="flat" cmpd="sng" w="34925">
            <a:solidFill>
              <a:srgbClr val="1AB39F"/>
            </a:solidFill>
            <a:prstDash val="solid"/>
            <a:miter lim="8000"/>
            <a:headEnd len="sm" w="sm" type="none"/>
            <a:tailEnd len="sm" w="sm" type="none"/>
          </a:ln>
        </p:spPr>
      </p:cxn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2_Oriel">
  <a:themeElements>
    <a:clrScheme name="Metro">
      <a:dk1>
        <a:srgbClr val="000000"/>
      </a:dk1>
      <a:lt1>
        <a:srgbClr val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5_Oriel">
  <a:themeElements>
    <a:clrScheme name="Metro">
      <a:dk1>
        <a:srgbClr val="000000"/>
      </a:dk1>
      <a:lt1>
        <a:srgbClr val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Oriel">
  <a:themeElements>
    <a:clrScheme name="Metro">
      <a:dk1>
        <a:srgbClr val="000000"/>
      </a:dk1>
      <a:lt1>
        <a:srgbClr val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1_Oriel">
  <a:themeElements>
    <a:clrScheme name="Metro">
      <a:dk1>
        <a:srgbClr val="000000"/>
      </a:dk1>
      <a:lt1>
        <a:srgbClr val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5.xml><?xml version="1.0" encoding="utf-8"?>
<a:theme xmlns:a="http://schemas.openxmlformats.org/drawingml/2006/main" xmlns:r="http://schemas.openxmlformats.org/officeDocument/2006/relationships" name="4_Oriel">
  <a:themeElements>
    <a:clrScheme name="Metro">
      <a:dk1>
        <a:srgbClr val="000000"/>
      </a:dk1>
      <a:lt1>
        <a:srgbClr val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6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7.xml><?xml version="1.0" encoding="utf-8"?>
<a:theme xmlns:a="http://schemas.openxmlformats.org/drawingml/2006/main" xmlns:r="http://schemas.openxmlformats.org/officeDocument/2006/relationships" name="3_Oriel">
  <a:themeElements>
    <a:clrScheme name="Metro">
      <a:dk1>
        <a:srgbClr val="000000"/>
      </a:dk1>
      <a:lt1>
        <a:srgbClr val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8.xml><?xml version="1.0" encoding="utf-8"?>
<a:theme xmlns:a="http://schemas.openxmlformats.org/drawingml/2006/main" xmlns:r="http://schemas.openxmlformats.org/officeDocument/2006/relationships" name="6_Oriel">
  <a:themeElements>
    <a:clrScheme name="Metro">
      <a:dk1>
        <a:srgbClr val="000000"/>
      </a:dk1>
      <a:lt1>
        <a:srgbClr val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