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6b2930595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6b2930595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6b2930595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6b2930595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6b2930595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16b2930595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6b2930595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16b2930595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6b2930595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6b2930595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6b2930595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6b2930595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16b2930595_0_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16b2930595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6b2930595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6b2930595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Optics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a pretty long lab. So I need you all to...</a:t>
            </a:r>
            <a:r>
              <a:rPr i="1" lang="en"/>
              <a:t>focus.</a:t>
            </a:r>
            <a:endParaRPr i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dorm_poster.png"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1350" y="112500"/>
            <a:ext cx="5172900" cy="494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galileo_telescope.jpg"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5125" y="767397"/>
            <a:ext cx="5153749" cy="360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40_foot_telescope_120_cm_48_inch_reflecting_telescope_William_Herschel.png" id="76" name="Google Shape;7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79262" y="235738"/>
            <a:ext cx="3985477" cy="4672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mirror.jpg"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213" y="771063"/>
            <a:ext cx="8041575" cy="360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Law of Reflectance</a:t>
            </a:r>
            <a:endParaRPr/>
          </a:p>
        </p:txBody>
      </p:sp>
      <p:sp>
        <p:nvSpPr>
          <p:cNvPr id="89" name="Google Shape;89;p18"/>
          <p:cNvSpPr txBox="1"/>
          <p:nvPr>
            <p:ph idx="1" type="body"/>
          </p:nvPr>
        </p:nvSpPr>
        <p:spPr>
          <a:xfrm>
            <a:off x="311700" y="3353400"/>
            <a:ext cx="8520600" cy="153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2.jpg" id="90" name="Google Shape;90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258750"/>
            <a:ext cx="8520600" cy="31952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happens if you curve the mirror?</a:t>
            </a:r>
            <a:endParaRPr/>
          </a:p>
        </p:txBody>
      </p:sp>
      <p:sp>
        <p:nvSpPr>
          <p:cNvPr id="96" name="Google Shape;96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3.jpg" id="97" name="Google Shape;9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2062" y="1066963"/>
            <a:ext cx="5739876" cy="358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Something similar happens with lenses!</a:t>
            </a:r>
            <a:endParaRPr/>
          </a:p>
        </p:txBody>
      </p:sp>
      <p:sp>
        <p:nvSpPr>
          <p:cNvPr id="103" name="Google Shape;103;p20"/>
          <p:cNvSpPr txBox="1"/>
          <p:nvPr>
            <p:ph idx="1" type="body"/>
          </p:nvPr>
        </p:nvSpPr>
        <p:spPr>
          <a:xfrm>
            <a:off x="311700" y="4403100"/>
            <a:ext cx="8520600" cy="74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Note that for lenses, unlike mirrors, the angle of incidence is </a:t>
            </a:r>
            <a:r>
              <a:rPr i="1" lang="en"/>
              <a:t>NOT</a:t>
            </a:r>
            <a:r>
              <a:rPr lang="en"/>
              <a:t> equal to the angle of refraction!</a:t>
            </a:r>
            <a:endParaRPr/>
          </a:p>
        </p:txBody>
      </p:sp>
      <p:pic>
        <p:nvPicPr>
          <p:cNvPr descr="4.jpg" id="104" name="Google Shape;10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143000"/>
            <a:ext cx="8520600" cy="31952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And what happens if you curve the lens?</a:t>
            </a:r>
            <a:endParaRPr/>
          </a:p>
        </p:txBody>
      </p:sp>
      <p:sp>
        <p:nvSpPr>
          <p:cNvPr id="110" name="Google Shape;110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5.jpg" id="111" name="Google Shape;111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9525" y="1017725"/>
            <a:ext cx="6184950" cy="386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