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ppt/_rels/presentation.xml.rels" ContentType="application/vnd.openxmlformats-package.relationships+xml"/>
  <Override PartName="/ppt/slideLayouts/_rels/slideLayout22.xml.rels" ContentType="application/vnd.openxmlformats-package.relationships+xml"/>
  <Override PartName="/ppt/slideLayouts/_rels/slideLayout8.xml.rels" ContentType="application/vnd.openxmlformats-package.relationships+xml"/>
  <Override PartName="/ppt/slideLayouts/_rels/slideLayout21.xml.rels" ContentType="application/vnd.openxmlformats-package.relationships+xml"/>
  <Override PartName="/ppt/slideLayouts/_rels/slideLayout7.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10.xml.rels" ContentType="application/vnd.openxmlformats-package.relationships+xml"/>
  <Override PartName="/ppt/slideLayouts/_rels/slideLayout16.xml.rels" ContentType="application/vnd.openxmlformats-package.relationships+xml"/>
  <Override PartName="/ppt/slideLayouts/_rels/slideLayout2.xml.rels" ContentType="application/vnd.openxmlformats-package.relationships+xml"/>
  <Override PartName="/ppt/slideLayouts/_rels/slideLayout24.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8.xml.rels" ContentType="application/vnd.openxmlformats-package.relationships+xml"/>
  <Override PartName="/ppt/slideLayouts/_rels/slideLayout4.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15.xml.rels" ContentType="application/vnd.openxmlformats-package.relationships+xml"/>
  <Override PartName="/ppt/slideLayouts/_rels/slideLayout1.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3.xml.rels" ContentType="application/vnd.openxmlformats-package.relationships+xml"/>
  <Override PartName="/ppt/slideLayouts/_rels/slideLayout17.xml.rels" ContentType="application/vnd.openxmlformats-package.relationships+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s/_rels/slide4.xml.rels" ContentType="application/vnd.openxmlformats-package.relationships+xml"/>
  <Override PartName="/ppt/slides/_rels/slide3.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slide6.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heme/theme1.xml" ContentType="application/vnd.openxmlformats-officedocument.theme+xml"/>
  <Override PartName="/ppt/theme/theme2.xml" ContentType="application/vnd.openxmlformats-officedocument.theme+xml"/>
  <Override PartName="/ppt/media/image5.jpeg" ContentType="image/jpeg"/>
  <Override PartName="/ppt/media/image3.png" ContentType="image/png"/>
  <Override PartName="/ppt/media/image7.jpeg" ContentType="image/jpeg"/>
  <Override PartName="/ppt/media/image8.png" ContentType="image/png"/>
  <Override PartName="/ppt/media/image1.png" ContentType="image/png"/>
  <Override PartName="/ppt/media/image2.png" ContentType="image/png"/>
  <Override PartName="/ppt/media/image6.jpeg" ContentType="image/jpeg"/>
  <Override PartName="/ppt/media/image4.jpeg" ContentType="image/jpeg"/>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Lst>
  <p:sldSz cx="9144000" cy="51435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5" name="PlaceHolder 2"/>
          <p:cNvSpPr>
            <a:spLocks noGrp="1"/>
          </p:cNvSpPr>
          <p:nvPr>
            <p:ph type="body"/>
          </p:nvPr>
        </p:nvSpPr>
        <p:spPr>
          <a:xfrm>
            <a:off x="311760" y="115236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6" name="PlaceHolder 3"/>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8"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9"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0"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1" name="PlaceHolder 5"/>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33" name="PlaceHolder 2"/>
          <p:cNvSpPr>
            <a:spLocks noGrp="1"/>
          </p:cNvSpPr>
          <p:nvPr>
            <p:ph type="body"/>
          </p:nvPr>
        </p:nvSpPr>
        <p:spPr>
          <a:xfrm>
            <a:off x="31176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4" name="PlaceHolder 3"/>
          <p:cNvSpPr>
            <a:spLocks noGrp="1"/>
          </p:cNvSpPr>
          <p:nvPr>
            <p:ph type="body"/>
          </p:nvPr>
        </p:nvSpPr>
        <p:spPr>
          <a:xfrm>
            <a:off x="319248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5" name="PlaceHolder 4"/>
          <p:cNvSpPr>
            <a:spLocks noGrp="1"/>
          </p:cNvSpPr>
          <p:nvPr>
            <p:ph type="body"/>
          </p:nvPr>
        </p:nvSpPr>
        <p:spPr>
          <a:xfrm>
            <a:off x="607320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6" name="PlaceHolder 5"/>
          <p:cNvSpPr>
            <a:spLocks noGrp="1"/>
          </p:cNvSpPr>
          <p:nvPr>
            <p:ph type="body"/>
          </p:nvPr>
        </p:nvSpPr>
        <p:spPr>
          <a:xfrm>
            <a:off x="31176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7" name="PlaceHolder 6"/>
          <p:cNvSpPr>
            <a:spLocks noGrp="1"/>
          </p:cNvSpPr>
          <p:nvPr>
            <p:ph type="body"/>
          </p:nvPr>
        </p:nvSpPr>
        <p:spPr>
          <a:xfrm>
            <a:off x="319248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8" name="PlaceHolder 7"/>
          <p:cNvSpPr>
            <a:spLocks noGrp="1"/>
          </p:cNvSpPr>
          <p:nvPr>
            <p:ph type="body"/>
          </p:nvPr>
        </p:nvSpPr>
        <p:spPr>
          <a:xfrm>
            <a:off x="607320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2"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3" name="PlaceHolder 2"/>
          <p:cNvSpPr>
            <a:spLocks noGrp="1"/>
          </p:cNvSpPr>
          <p:nvPr>
            <p:ph type="subTitle"/>
          </p:nvPr>
        </p:nvSpPr>
        <p:spPr>
          <a:xfrm>
            <a:off x="311760" y="1152360"/>
            <a:ext cx="8520120" cy="34160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5" name="PlaceHolder 2"/>
          <p:cNvSpPr>
            <a:spLocks noGrp="1"/>
          </p:cNvSpPr>
          <p:nvPr>
            <p:ph type="body"/>
          </p:nvPr>
        </p:nvSpPr>
        <p:spPr>
          <a:xfrm>
            <a:off x="311760" y="1152360"/>
            <a:ext cx="852012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7"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48"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9"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0" name="PlaceHolder 1"/>
          <p:cNvSpPr>
            <a:spLocks noGrp="1"/>
          </p:cNvSpPr>
          <p:nvPr>
            <p:ph type="subTitle"/>
          </p:nvPr>
        </p:nvSpPr>
        <p:spPr>
          <a:xfrm>
            <a:off x="311760" y="444960"/>
            <a:ext cx="8520120" cy="26546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52"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53"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54"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 name="PlaceHolder 2"/>
          <p:cNvSpPr>
            <a:spLocks noGrp="1"/>
          </p:cNvSpPr>
          <p:nvPr>
            <p:ph type="subTitle"/>
          </p:nvPr>
        </p:nvSpPr>
        <p:spPr>
          <a:xfrm>
            <a:off x="311760" y="1152360"/>
            <a:ext cx="8520120" cy="34160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56"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57"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58" name="PlaceHolder 4"/>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0"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1"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2" name="PlaceHolder 4"/>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4" name="PlaceHolder 2"/>
          <p:cNvSpPr>
            <a:spLocks noGrp="1"/>
          </p:cNvSpPr>
          <p:nvPr>
            <p:ph type="body"/>
          </p:nvPr>
        </p:nvSpPr>
        <p:spPr>
          <a:xfrm>
            <a:off x="311760" y="115236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5" name="PlaceHolder 3"/>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7"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8"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9"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0" name="PlaceHolder 5"/>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72" name="PlaceHolder 2"/>
          <p:cNvSpPr>
            <a:spLocks noGrp="1"/>
          </p:cNvSpPr>
          <p:nvPr>
            <p:ph type="body"/>
          </p:nvPr>
        </p:nvSpPr>
        <p:spPr>
          <a:xfrm>
            <a:off x="31176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3" name="PlaceHolder 3"/>
          <p:cNvSpPr>
            <a:spLocks noGrp="1"/>
          </p:cNvSpPr>
          <p:nvPr>
            <p:ph type="body"/>
          </p:nvPr>
        </p:nvSpPr>
        <p:spPr>
          <a:xfrm>
            <a:off x="319248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4" name="PlaceHolder 4"/>
          <p:cNvSpPr>
            <a:spLocks noGrp="1"/>
          </p:cNvSpPr>
          <p:nvPr>
            <p:ph type="body"/>
          </p:nvPr>
        </p:nvSpPr>
        <p:spPr>
          <a:xfrm>
            <a:off x="607320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5" name="PlaceHolder 5"/>
          <p:cNvSpPr>
            <a:spLocks noGrp="1"/>
          </p:cNvSpPr>
          <p:nvPr>
            <p:ph type="body"/>
          </p:nvPr>
        </p:nvSpPr>
        <p:spPr>
          <a:xfrm>
            <a:off x="31176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6" name="PlaceHolder 6"/>
          <p:cNvSpPr>
            <a:spLocks noGrp="1"/>
          </p:cNvSpPr>
          <p:nvPr>
            <p:ph type="body"/>
          </p:nvPr>
        </p:nvSpPr>
        <p:spPr>
          <a:xfrm>
            <a:off x="319248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7" name="PlaceHolder 7"/>
          <p:cNvSpPr>
            <a:spLocks noGrp="1"/>
          </p:cNvSpPr>
          <p:nvPr>
            <p:ph type="body"/>
          </p:nvPr>
        </p:nvSpPr>
        <p:spPr>
          <a:xfrm>
            <a:off x="607320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 name="PlaceHolder 2"/>
          <p:cNvSpPr>
            <a:spLocks noGrp="1"/>
          </p:cNvSpPr>
          <p:nvPr>
            <p:ph type="body"/>
          </p:nvPr>
        </p:nvSpPr>
        <p:spPr>
          <a:xfrm>
            <a:off x="311760" y="1152360"/>
            <a:ext cx="852012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8"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9"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311760" y="444960"/>
            <a:ext cx="8520120" cy="26546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3"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4"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15"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7"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18"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9" name="PlaceHolder 4"/>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1"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2"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3" name="PlaceHolder 4"/>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212121"/>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311760" y="744480"/>
            <a:ext cx="8520120" cy="2052360"/>
          </a:xfrm>
          <a:prstGeom prst="rect">
            <a:avLst/>
          </a:prstGeom>
        </p:spPr>
        <p:txBody>
          <a:bodyPr tIns="91440" bIns="91440" anchor="b">
            <a:noAutofit/>
          </a:bodyPr>
          <a:p>
            <a:r>
              <a:rPr b="0" lang="en-US" sz="5200" spc="-1" strike="noStrike">
                <a:solidFill>
                  <a:srgbClr val="000000"/>
                </a:solidFill>
                <a:latin typeface="Arial"/>
              </a:rPr>
              <a:t>Click to edit the title text format</a:t>
            </a:r>
            <a:endParaRPr b="0" lang="en-US" sz="5200" spc="-1" strike="noStrike">
              <a:solidFill>
                <a:srgbClr val="000000"/>
              </a:solidFill>
              <a:latin typeface="Arial"/>
            </a:endParaRPr>
          </a:p>
        </p:txBody>
      </p:sp>
      <p:sp>
        <p:nvSpPr>
          <p:cNvPr id="1" name="PlaceHolder 2"/>
          <p:cNvSpPr>
            <a:spLocks noGrp="1"/>
          </p:cNvSpPr>
          <p:nvPr>
            <p:ph type="sldNum"/>
          </p:nvPr>
        </p:nvSpPr>
        <p:spPr>
          <a:xfrm>
            <a:off x="8472600" y="4663080"/>
            <a:ext cx="548280" cy="393120"/>
          </a:xfrm>
          <a:prstGeom prst="rect">
            <a:avLst/>
          </a:prstGeom>
        </p:spPr>
        <p:txBody>
          <a:bodyPr tIns="91440" bIns="91440" anchor="ctr">
            <a:noAutofit/>
          </a:bodyPr>
          <a:p>
            <a:pPr algn="r">
              <a:lnSpc>
                <a:spcPct val="100000"/>
              </a:lnSpc>
              <a:tabLst>
                <a:tab algn="l" pos="0"/>
              </a:tabLst>
            </a:pPr>
            <a:fld id="{92ADE613-9E80-4449-A5A1-193375C12A03}" type="slidenum">
              <a:rPr b="0" lang="en" sz="1000" spc="-1" strike="noStrike">
                <a:solidFill>
                  <a:srgbClr val="adadad"/>
                </a:solidFill>
                <a:latin typeface="Arial"/>
                <a:ea typeface="Arial"/>
              </a:rPr>
              <a:t>1</a:t>
            </a:fld>
            <a:endParaRPr b="0" lang="en-US" sz="1000" spc="-1" strike="noStrike">
              <a:latin typeface="Times New Roman"/>
            </a:endParaRPr>
          </a:p>
        </p:txBody>
      </p:sp>
      <p:sp>
        <p:nvSpPr>
          <p:cNvPr id="2" name="PlaceHolder 3"/>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en-US" sz="1400" spc="-1" strike="noStrike">
                <a:solidFill>
                  <a:srgbClr val="000000"/>
                </a:solidFill>
                <a:latin typeface="Arial"/>
              </a:rPr>
              <a:t>Click to edit the outline text format</a:t>
            </a:r>
            <a:endParaRPr b="0" lang="en-US"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en-US" sz="1400" spc="-1" strike="noStrike">
                <a:solidFill>
                  <a:srgbClr val="000000"/>
                </a:solidFill>
                <a:latin typeface="Arial"/>
              </a:rPr>
              <a:t>Second Outline Level</a:t>
            </a:r>
            <a:endParaRPr b="0" lang="en-US"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en-US" sz="1400" spc="-1" strike="noStrike">
                <a:solidFill>
                  <a:srgbClr val="000000"/>
                </a:solidFill>
                <a:latin typeface="Arial"/>
              </a:rPr>
              <a:t>Third Outline Level</a:t>
            </a:r>
            <a:endParaRPr b="0" lang="en-US"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en-US" sz="1400" spc="-1" strike="noStrike">
                <a:solidFill>
                  <a:srgbClr val="000000"/>
                </a:solidFill>
                <a:latin typeface="Arial"/>
              </a:rPr>
              <a:t>Fourth Outline Level</a:t>
            </a:r>
            <a:endParaRPr b="0" lang="en-US"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en-US" sz="2000" spc="-1" strike="noStrike">
                <a:solidFill>
                  <a:srgbClr val="000000"/>
                </a:solidFill>
                <a:latin typeface="Arial"/>
              </a:rPr>
              <a:t>Sixth Outline </a:t>
            </a:r>
            <a:r>
              <a:rPr b="0" lang="en-US" sz="2000" spc="-1" strike="noStrike">
                <a:solidFill>
                  <a:srgbClr val="000000"/>
                </a:solidFill>
                <a:latin typeface="Arial"/>
              </a:rPr>
              <a:t>Level</a:t>
            </a:r>
            <a:endParaRPr b="0" lang="en-US"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en-US" sz="2000" spc="-1" strike="noStrike">
                <a:solidFill>
                  <a:srgbClr val="000000"/>
                </a:solidFill>
                <a:latin typeface="Arial"/>
              </a:rPr>
              <a:t>Seventh </a:t>
            </a:r>
            <a:r>
              <a:rPr b="0" lang="en-US" sz="2000" spc="-1" strike="noStrike">
                <a:solidFill>
                  <a:srgbClr val="000000"/>
                </a:solidFill>
                <a:latin typeface="Arial"/>
              </a:rPr>
              <a:t>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212121"/>
        </a:solidFill>
      </p:bgPr>
    </p:bg>
    <p:spTree>
      <p:nvGrpSpPr>
        <p:cNvPr id="1" name=""/>
        <p:cNvGrpSpPr/>
        <p:nvPr/>
      </p:nvGrpSpPr>
      <p:grpSpPr>
        <a:xfrm>
          <a:off x="0" y="0"/>
          <a:ext cx="0" cy="0"/>
          <a:chOff x="0" y="0"/>
          <a:chExt cx="0" cy="0"/>
        </a:xfrm>
      </p:grpSpPr>
      <p:sp>
        <p:nvSpPr>
          <p:cNvPr id="39" name="PlaceHolder 1"/>
          <p:cNvSpPr>
            <a:spLocks noGrp="1"/>
          </p:cNvSpPr>
          <p:nvPr>
            <p:ph type="title"/>
          </p:nvPr>
        </p:nvSpPr>
        <p:spPr>
          <a:xfrm>
            <a:off x="311760" y="444960"/>
            <a:ext cx="8520120" cy="572400"/>
          </a:xfrm>
          <a:prstGeom prst="rect">
            <a:avLst/>
          </a:prstGeom>
        </p:spPr>
        <p:txBody>
          <a:bodyPr tIns="91440" bIns="91440">
            <a:noAutofit/>
          </a:bodyPr>
          <a:p>
            <a:r>
              <a:rPr b="0" lang="en-US" sz="2800" spc="-1" strike="noStrike">
                <a:solidFill>
                  <a:srgbClr val="000000"/>
                </a:solidFill>
                <a:latin typeface="Arial"/>
              </a:rPr>
              <a:t>Click to edit the title text format</a:t>
            </a:r>
            <a:endParaRPr b="0" lang="en-US" sz="2800" spc="-1" strike="noStrike">
              <a:solidFill>
                <a:srgbClr val="000000"/>
              </a:solidFill>
              <a:latin typeface="Arial"/>
            </a:endParaRPr>
          </a:p>
        </p:txBody>
      </p:sp>
      <p:sp>
        <p:nvSpPr>
          <p:cNvPr id="40" name="PlaceHolder 2"/>
          <p:cNvSpPr>
            <a:spLocks noGrp="1"/>
          </p:cNvSpPr>
          <p:nvPr>
            <p:ph type="body"/>
          </p:nvPr>
        </p:nvSpPr>
        <p:spPr>
          <a:xfrm>
            <a:off x="311760" y="1152360"/>
            <a:ext cx="8520120" cy="3416040"/>
          </a:xfrm>
          <a:prstGeom prst="rect">
            <a:avLst/>
          </a:prstGeom>
        </p:spPr>
        <p:txBody>
          <a:bodyPr tIns="91440" bIns="91440">
            <a:noAutofit/>
          </a:bodyPr>
          <a:p>
            <a:pPr marL="432000" indent="-324000">
              <a:spcBef>
                <a:spcPts val="1417"/>
              </a:spcBef>
              <a:buClr>
                <a:srgbClr val="ffffff"/>
              </a:buClr>
              <a:buSzPct val="45000"/>
              <a:buFont typeface="Wingdings" charset="2"/>
              <a:buChar char=""/>
            </a:pPr>
            <a:r>
              <a:rPr b="0" lang="en-US" sz="1800" spc="-1" strike="noStrike">
                <a:solidFill>
                  <a:srgbClr val="000000"/>
                </a:solidFill>
                <a:latin typeface="Arial"/>
              </a:rPr>
              <a:t>Click to edit the outline text format</a:t>
            </a:r>
            <a:endParaRPr b="0" lang="en-US" sz="18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000000"/>
                </a:solidFill>
                <a:latin typeface="Arial"/>
              </a:rPr>
              <a:t>Second Outline Level</a:t>
            </a:r>
            <a:endParaRPr b="0" lang="en-US" sz="18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000000"/>
                </a:solidFill>
                <a:latin typeface="Arial"/>
              </a:rPr>
              <a:t>Third Outline Level</a:t>
            </a:r>
            <a:endParaRPr b="0" lang="en-US" sz="18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000000"/>
                </a:solidFill>
                <a:latin typeface="Arial"/>
              </a:rPr>
              <a:t>Fourth Outline Level</a:t>
            </a:r>
            <a:endParaRPr b="0" lang="en-US" sz="18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000000"/>
                </a:solidFill>
                <a:latin typeface="Arial"/>
              </a:rPr>
              <a:t>Fifth Outline Level</a:t>
            </a:r>
            <a:endParaRPr b="0" lang="en-US" sz="18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000000"/>
                </a:solidFill>
                <a:latin typeface="Arial"/>
              </a:rPr>
              <a:t>Sixth Outline Level</a:t>
            </a:r>
            <a:endParaRPr b="0" lang="en-US" sz="18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000000"/>
                </a:solidFill>
                <a:latin typeface="Arial"/>
              </a:rPr>
              <a:t>Seventh Outline Level</a:t>
            </a:r>
            <a:endParaRPr b="0" lang="en-US" sz="1800" spc="-1" strike="noStrike">
              <a:solidFill>
                <a:srgbClr val="000000"/>
              </a:solidFill>
              <a:latin typeface="Arial"/>
            </a:endParaRPr>
          </a:p>
        </p:txBody>
      </p:sp>
      <p:sp>
        <p:nvSpPr>
          <p:cNvPr id="41" name="PlaceHolder 3"/>
          <p:cNvSpPr>
            <a:spLocks noGrp="1"/>
          </p:cNvSpPr>
          <p:nvPr>
            <p:ph type="sldNum"/>
          </p:nvPr>
        </p:nvSpPr>
        <p:spPr>
          <a:xfrm>
            <a:off x="8472600" y="4663080"/>
            <a:ext cx="548280" cy="393120"/>
          </a:xfrm>
          <a:prstGeom prst="rect">
            <a:avLst/>
          </a:prstGeom>
        </p:spPr>
        <p:txBody>
          <a:bodyPr tIns="91440" bIns="91440" anchor="ctr">
            <a:noAutofit/>
          </a:bodyPr>
          <a:p>
            <a:pPr algn="r">
              <a:lnSpc>
                <a:spcPct val="100000"/>
              </a:lnSpc>
              <a:tabLst>
                <a:tab algn="l" pos="0"/>
              </a:tabLst>
            </a:pPr>
            <a:fld id="{4A8B8530-F0F8-44E7-AE1C-4D74044B0EB8}" type="slidenum">
              <a:rPr b="0" lang="en" sz="1000" spc="-1" strike="noStrike">
                <a:solidFill>
                  <a:srgbClr val="adadad"/>
                </a:solidFill>
                <a:latin typeface="Arial"/>
                <a:ea typeface="Arial"/>
              </a:rPr>
              <a:t>&lt;number&gt;</a:t>
            </a:fld>
            <a:endParaRPr b="0" lang="en-US" sz="10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5.xml"/>
</Relationships>
</file>

<file path=ppt/slides/_rels/slide3.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15.xml"/>
</Relationships>
</file>

<file path=ppt/slides/_rels/slide4.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5.xml"/>
</Relationships>
</file>

<file path=ppt/slides/_rels/slide5.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5.xml"/>
</Relationships>
</file>

<file path=ppt/slides/_rels/slide6.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15.xml"/>
</Relationships>
</file>

<file path=ppt/slides/_rels/slide7.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image" Target="../media/image8.png"/><Relationship Id="rId3"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 name="TextShape 1"/>
          <p:cNvSpPr txBox="1"/>
          <p:nvPr/>
        </p:nvSpPr>
        <p:spPr>
          <a:xfrm>
            <a:off x="311760" y="1545480"/>
            <a:ext cx="8520120" cy="2052360"/>
          </a:xfrm>
          <a:prstGeom prst="rect">
            <a:avLst/>
          </a:prstGeom>
          <a:noFill/>
          <a:ln>
            <a:noFill/>
          </a:ln>
        </p:spPr>
        <p:txBody>
          <a:bodyPr tIns="91440" bIns="91440" anchor="b">
            <a:noAutofit/>
          </a:bodyPr>
          <a:p>
            <a:pPr algn="ctr">
              <a:lnSpc>
                <a:spcPct val="100000"/>
              </a:lnSpc>
              <a:tabLst>
                <a:tab algn="l" pos="0"/>
              </a:tabLst>
            </a:pPr>
            <a:r>
              <a:rPr b="0" lang="en" sz="5200" spc="-1" strike="noStrike">
                <a:solidFill>
                  <a:srgbClr val="ffffff"/>
                </a:solidFill>
                <a:latin typeface="Arial"/>
                <a:ea typeface="Arial"/>
              </a:rPr>
              <a:t>Kepler’s Laws of Planetary Motion</a:t>
            </a:r>
            <a:endParaRPr b="0" lang="en-US" sz="5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9"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First Law: </a:t>
            </a:r>
            <a:endParaRPr b="0" lang="en-US" sz="2800" spc="-1" strike="noStrike">
              <a:solidFill>
                <a:srgbClr val="000000"/>
              </a:solidFill>
              <a:latin typeface="Arial"/>
            </a:endParaRPr>
          </a:p>
        </p:txBody>
      </p:sp>
      <p:sp>
        <p:nvSpPr>
          <p:cNvPr id="80" name="TextShape 2"/>
          <p:cNvSpPr txBox="1"/>
          <p:nvPr/>
        </p:nvSpPr>
        <p:spPr>
          <a:xfrm>
            <a:off x="311760" y="1152360"/>
            <a:ext cx="8520120" cy="440280"/>
          </a:xfrm>
          <a:prstGeom prst="rect">
            <a:avLst/>
          </a:prstGeom>
          <a:noFill/>
          <a:ln>
            <a:noFill/>
          </a:ln>
        </p:spPr>
        <p:txBody>
          <a:bodyPr tIns="91440" bIns="91440">
            <a:noAutofit/>
          </a:bodyPr>
          <a:p>
            <a:pPr>
              <a:lnSpc>
                <a:spcPct val="115000"/>
              </a:lnSpc>
              <a:spcAft>
                <a:spcPts val="1599"/>
              </a:spcAft>
              <a:tabLst>
                <a:tab algn="l" pos="0"/>
              </a:tabLst>
            </a:pPr>
            <a:r>
              <a:rPr b="0" lang="en" sz="1800" spc="-1" strike="noStrike">
                <a:solidFill>
                  <a:srgbClr val="adadad"/>
                </a:solidFill>
                <a:latin typeface="Arial"/>
                <a:ea typeface="Arial"/>
              </a:rPr>
              <a:t>The orbit of a planet is an ellipse, with the sun at one of the two foci.</a:t>
            </a:r>
            <a:endParaRPr b="0" lang="en-US" sz="1800" spc="-1" strike="noStrike">
              <a:solidFill>
                <a:srgbClr val="000000"/>
              </a:solidFill>
              <a:latin typeface="Arial"/>
            </a:endParaRPr>
          </a:p>
        </p:txBody>
      </p:sp>
      <p:pic>
        <p:nvPicPr>
          <p:cNvPr id="81" name="Google Shape;67;p15" descr="2000px-Kepler-first-law.svg.png"/>
          <p:cNvPicPr/>
          <p:nvPr/>
        </p:nvPicPr>
        <p:blipFill>
          <a:blip r:embed="rId1"/>
          <a:stretch/>
        </p:blipFill>
        <p:spPr>
          <a:xfrm>
            <a:off x="2945160" y="1593000"/>
            <a:ext cx="3253320" cy="2324160"/>
          </a:xfrm>
          <a:prstGeom prst="rect">
            <a:avLst/>
          </a:prstGeom>
          <a:ln>
            <a:noFill/>
          </a:ln>
        </p:spPr>
      </p:pic>
      <p:sp>
        <p:nvSpPr>
          <p:cNvPr id="82" name="CustomShape 3"/>
          <p:cNvSpPr/>
          <p:nvPr/>
        </p:nvSpPr>
        <p:spPr>
          <a:xfrm flipH="1" rot="10800000">
            <a:off x="3460680" y="1859400"/>
            <a:ext cx="195120" cy="898200"/>
          </a:xfrm>
          <a:custGeom>
            <a:avLst/>
            <a:gdLst/>
            <a:ahLst/>
            <a:rect l="l" t="t" r="r" b="b"/>
            <a:pathLst>
              <a:path w="21600" h="21600">
                <a:moveTo>
                  <a:pt x="0" y="0"/>
                </a:moveTo>
                <a:lnTo>
                  <a:pt x="21600" y="21600"/>
                </a:lnTo>
              </a:path>
            </a:pathLst>
          </a:custGeom>
          <a:noFill/>
          <a:ln w="19080">
            <a:solidFill>
              <a:srgbClr val="ffffff"/>
            </a:solidFill>
            <a:round/>
          </a:ln>
        </p:spPr>
        <p:style>
          <a:lnRef idx="0"/>
          <a:fillRef idx="0"/>
          <a:effectRef idx="0"/>
          <a:fontRef idx="minor"/>
        </p:style>
      </p:sp>
      <p:sp>
        <p:nvSpPr>
          <p:cNvPr id="83" name="CustomShape 4"/>
          <p:cNvSpPr/>
          <p:nvPr/>
        </p:nvSpPr>
        <p:spPr>
          <a:xfrm rot="10800000">
            <a:off x="3656160" y="1868040"/>
            <a:ext cx="2045520" cy="889200"/>
          </a:xfrm>
          <a:custGeom>
            <a:avLst/>
            <a:gdLst/>
            <a:ahLst/>
            <a:rect l="l" t="t" r="r" b="b"/>
            <a:pathLst>
              <a:path w="21600" h="21600">
                <a:moveTo>
                  <a:pt x="0" y="0"/>
                </a:moveTo>
                <a:lnTo>
                  <a:pt x="21600" y="21600"/>
                </a:lnTo>
              </a:path>
            </a:pathLst>
          </a:custGeom>
          <a:noFill/>
          <a:ln w="19080">
            <a:solidFill>
              <a:srgbClr val="ffffff"/>
            </a:solidFill>
            <a:round/>
          </a:ln>
        </p:spPr>
        <p:style>
          <a:lnRef idx="0"/>
          <a:fillRef idx="0"/>
          <a:effectRef idx="0"/>
          <a:fontRef idx="minor"/>
        </p:style>
      </p:sp>
      <p:sp>
        <p:nvSpPr>
          <p:cNvPr id="84" name="CustomShape 5"/>
          <p:cNvSpPr/>
          <p:nvPr/>
        </p:nvSpPr>
        <p:spPr>
          <a:xfrm>
            <a:off x="3459960" y="2775240"/>
            <a:ext cx="2276640" cy="729000"/>
          </a:xfrm>
          <a:custGeom>
            <a:avLst/>
            <a:gdLst/>
            <a:ahLst/>
            <a:rect l="l" t="t" r="r" b="b"/>
            <a:pathLst>
              <a:path w="21600" h="21600">
                <a:moveTo>
                  <a:pt x="0" y="0"/>
                </a:moveTo>
                <a:lnTo>
                  <a:pt x="21600" y="21600"/>
                </a:lnTo>
              </a:path>
            </a:pathLst>
          </a:custGeom>
          <a:noFill/>
          <a:ln w="19080">
            <a:solidFill>
              <a:srgbClr val="ffff00"/>
            </a:solidFill>
            <a:round/>
          </a:ln>
        </p:spPr>
        <p:style>
          <a:lnRef idx="0"/>
          <a:fillRef idx="0"/>
          <a:effectRef idx="0"/>
          <a:fontRef idx="minor"/>
        </p:style>
      </p:sp>
      <p:sp>
        <p:nvSpPr>
          <p:cNvPr id="85" name="CustomShape 6"/>
          <p:cNvSpPr/>
          <p:nvPr/>
        </p:nvSpPr>
        <p:spPr>
          <a:xfrm>
            <a:off x="5710680" y="2801880"/>
            <a:ext cx="35280" cy="684720"/>
          </a:xfrm>
          <a:custGeom>
            <a:avLst/>
            <a:gdLst/>
            <a:ahLst/>
            <a:rect l="l" t="t" r="r" b="b"/>
            <a:pathLst>
              <a:path w="21600" h="21600">
                <a:moveTo>
                  <a:pt x="0" y="0"/>
                </a:moveTo>
                <a:lnTo>
                  <a:pt x="21600" y="21600"/>
                </a:lnTo>
              </a:path>
            </a:pathLst>
          </a:custGeom>
          <a:noFill/>
          <a:ln w="19080">
            <a:solidFill>
              <a:srgbClr val="ffff00"/>
            </a:solidFill>
            <a:round/>
          </a:ln>
        </p:spPr>
        <p:style>
          <a:lnRef idx="0"/>
          <a:fillRef idx="0"/>
          <a:effectRef idx="0"/>
          <a:fontRef idx="minor"/>
        </p:style>
      </p:sp>
      <p:sp>
        <p:nvSpPr>
          <p:cNvPr id="86" name="TextShape 7"/>
          <p:cNvSpPr txBox="1"/>
          <p:nvPr/>
        </p:nvSpPr>
        <p:spPr>
          <a:xfrm>
            <a:off x="311760" y="3819960"/>
            <a:ext cx="8520120" cy="1267560"/>
          </a:xfrm>
          <a:prstGeom prst="rect">
            <a:avLst/>
          </a:prstGeom>
          <a:noFill/>
          <a:ln>
            <a:noFill/>
          </a:ln>
        </p:spPr>
        <p:txBody>
          <a:bodyPr tIns="91440" bIns="91440">
            <a:noAutofit/>
          </a:bodyPr>
          <a:p>
            <a:pPr>
              <a:lnSpc>
                <a:spcPct val="115000"/>
              </a:lnSpc>
              <a:tabLst>
                <a:tab algn="l" pos="0"/>
              </a:tabLst>
            </a:pPr>
            <a:r>
              <a:rPr b="0" lang="en" sz="1400" spc="-1" strike="noStrike">
                <a:solidFill>
                  <a:srgbClr val="adadad"/>
                </a:solidFill>
                <a:latin typeface="Arial"/>
                <a:ea typeface="Arial"/>
              </a:rPr>
              <a:t>The foci are special fixed points such that the sum of the lengths of the two white lines is equal to the sum of the lengths of the two yellow lines…. No matter where those lines end on the surface of the ellipse.</a:t>
            </a:r>
            <a:endParaRPr b="0" lang="en-US" sz="1400" spc="-1" strike="noStrike">
              <a:solidFill>
                <a:srgbClr val="000000"/>
              </a:solidFill>
              <a:latin typeface="Arial"/>
            </a:endParaRPr>
          </a:p>
          <a:p>
            <a:pPr>
              <a:lnSpc>
                <a:spcPct val="115000"/>
              </a:lnSpc>
              <a:spcBef>
                <a:spcPts val="1599"/>
              </a:spcBef>
              <a:spcAft>
                <a:spcPts val="1599"/>
              </a:spcAft>
              <a:tabLst>
                <a:tab algn="l" pos="0"/>
              </a:tabLst>
            </a:pPr>
            <a:r>
              <a:rPr b="0" lang="en" sz="1400" spc="-1" strike="noStrike">
                <a:solidFill>
                  <a:srgbClr val="adadad"/>
                </a:solidFill>
                <a:latin typeface="Arial"/>
                <a:ea typeface="Arial"/>
              </a:rPr>
              <a:t>For the solar system, the Sun is always at one focus. The other is empty.</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Second Law: </a:t>
            </a:r>
            <a:endParaRPr b="0" lang="en-US" sz="2800" spc="-1" strike="noStrike">
              <a:solidFill>
                <a:srgbClr val="000000"/>
              </a:solidFill>
              <a:latin typeface="Arial"/>
            </a:endParaRPr>
          </a:p>
        </p:txBody>
      </p:sp>
      <p:sp>
        <p:nvSpPr>
          <p:cNvPr id="88" name="TextShape 2"/>
          <p:cNvSpPr txBox="1"/>
          <p:nvPr/>
        </p:nvSpPr>
        <p:spPr>
          <a:xfrm>
            <a:off x="249480" y="1116720"/>
            <a:ext cx="8520120" cy="488520"/>
          </a:xfrm>
          <a:prstGeom prst="rect">
            <a:avLst/>
          </a:prstGeom>
          <a:noFill/>
          <a:ln>
            <a:noFill/>
          </a:ln>
        </p:spPr>
        <p:txBody>
          <a:bodyPr tIns="91440" bIns="91440">
            <a:noAutofit/>
          </a:bodyPr>
          <a:p>
            <a:pPr>
              <a:lnSpc>
                <a:spcPct val="115000"/>
              </a:lnSpc>
              <a:spcAft>
                <a:spcPts val="1599"/>
              </a:spcAft>
              <a:tabLst>
                <a:tab algn="l" pos="0"/>
              </a:tabLst>
            </a:pPr>
            <a:r>
              <a:rPr b="0" lang="en" sz="1800" spc="-1" strike="noStrike">
                <a:solidFill>
                  <a:srgbClr val="adadad"/>
                </a:solidFill>
                <a:latin typeface="Arial"/>
                <a:ea typeface="Arial"/>
              </a:rPr>
              <a:t>A body in orbit sweeps out an equal area of its orbit in an equal interval of time</a:t>
            </a:r>
            <a:endParaRPr b="0" lang="en-US" sz="1800" spc="-1" strike="noStrike">
              <a:solidFill>
                <a:srgbClr val="000000"/>
              </a:solidFill>
              <a:latin typeface="Arial"/>
            </a:endParaRPr>
          </a:p>
        </p:txBody>
      </p:sp>
      <p:pic>
        <p:nvPicPr>
          <p:cNvPr id="89" name="Google Shape;79;p16" descr="kepler2law.jpg"/>
          <p:cNvPicPr/>
          <p:nvPr/>
        </p:nvPicPr>
        <p:blipFill>
          <a:blip r:embed="rId1"/>
          <a:srcRect l="0" t="5383" r="-522" b="17701"/>
          <a:stretch/>
        </p:blipFill>
        <p:spPr>
          <a:xfrm>
            <a:off x="204840" y="1605960"/>
            <a:ext cx="4372920" cy="2509200"/>
          </a:xfrm>
          <a:prstGeom prst="rect">
            <a:avLst/>
          </a:prstGeom>
          <a:ln>
            <a:noFill/>
          </a:ln>
        </p:spPr>
      </p:pic>
      <p:sp>
        <p:nvSpPr>
          <p:cNvPr id="90" name="TextShape 3"/>
          <p:cNvSpPr txBox="1"/>
          <p:nvPr/>
        </p:nvSpPr>
        <p:spPr>
          <a:xfrm>
            <a:off x="4643640" y="1605960"/>
            <a:ext cx="4372920" cy="2509200"/>
          </a:xfrm>
          <a:prstGeom prst="rect">
            <a:avLst/>
          </a:prstGeom>
          <a:noFill/>
          <a:ln>
            <a:noFill/>
          </a:ln>
        </p:spPr>
        <p:txBody>
          <a:bodyPr tIns="91440" bIns="91440">
            <a:noAutofit/>
          </a:bodyPr>
          <a:p>
            <a:pPr>
              <a:lnSpc>
                <a:spcPct val="115000"/>
              </a:lnSpc>
              <a:tabLst>
                <a:tab algn="l" pos="0"/>
              </a:tabLst>
            </a:pPr>
            <a:r>
              <a:rPr b="0" lang="en" sz="1800" spc="-1" strike="noStrike">
                <a:solidFill>
                  <a:srgbClr val="adadad"/>
                </a:solidFill>
                <a:latin typeface="Arial"/>
                <a:ea typeface="Arial"/>
              </a:rPr>
              <a:t>The consequence of this is that, the closer you get to the sun, the faster you go!</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Velocity at perihelion is </a:t>
            </a:r>
            <a:r>
              <a:rPr b="0" i="1" lang="en" sz="1800" spc="-1" strike="noStrike">
                <a:solidFill>
                  <a:srgbClr val="adadad"/>
                </a:solidFill>
                <a:latin typeface="Arial"/>
                <a:ea typeface="Arial"/>
              </a:rPr>
              <a:t>greater than</a:t>
            </a:r>
            <a:r>
              <a:rPr b="0" lang="en" sz="1800" spc="-1" strike="noStrike">
                <a:solidFill>
                  <a:srgbClr val="adadad"/>
                </a:solidFill>
                <a:latin typeface="Arial"/>
                <a:ea typeface="Arial"/>
              </a:rPr>
              <a:t> velocity at aphelion</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Perihelion: closest approach to Sun</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Aphelion: farthest point from Sun.</a:t>
            </a:r>
            <a:endParaRPr b="0" lang="en-US" sz="1800" spc="-1" strike="noStrike">
              <a:solidFill>
                <a:srgbClr val="000000"/>
              </a:solidFill>
              <a:latin typeface="Arial"/>
            </a:endParaRPr>
          </a:p>
          <a:p>
            <a:pPr>
              <a:lnSpc>
                <a:spcPct val="115000"/>
              </a:lnSpc>
              <a:spcBef>
                <a:spcPts val="1599"/>
              </a:spcBef>
              <a:spcAft>
                <a:spcPts val="1599"/>
              </a:spcAft>
              <a:tabLst>
                <a:tab algn="l" pos="0"/>
              </a:tabLst>
            </a:pPr>
            <a:r>
              <a:rPr b="0" lang="en" sz="1800" spc="-1" strike="noStrike">
                <a:solidFill>
                  <a:srgbClr val="adadad"/>
                </a:solidFill>
                <a:latin typeface="Arial"/>
                <a:ea typeface="Arial"/>
              </a:rPr>
              <a:t>Note similarity to perigee and apogee!</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Third Law:</a:t>
            </a:r>
            <a:endParaRPr b="0" lang="en-US" sz="2800" spc="-1" strike="noStrike">
              <a:solidFill>
                <a:srgbClr val="000000"/>
              </a:solidFill>
              <a:latin typeface="Arial"/>
            </a:endParaRPr>
          </a:p>
        </p:txBody>
      </p:sp>
      <p:sp>
        <p:nvSpPr>
          <p:cNvPr id="92" name="TextShape 2"/>
          <p:cNvSpPr txBox="1"/>
          <p:nvPr/>
        </p:nvSpPr>
        <p:spPr>
          <a:xfrm>
            <a:off x="311760" y="1152360"/>
            <a:ext cx="8520120" cy="482400"/>
          </a:xfrm>
          <a:prstGeom prst="rect">
            <a:avLst/>
          </a:prstGeom>
          <a:noFill/>
          <a:ln>
            <a:noFill/>
          </a:ln>
        </p:spPr>
        <p:txBody>
          <a:bodyPr tIns="91440" bIns="91440">
            <a:noAutofit/>
          </a:bodyPr>
          <a:p>
            <a:pPr>
              <a:lnSpc>
                <a:spcPct val="115000"/>
              </a:lnSpc>
              <a:spcAft>
                <a:spcPts val="1599"/>
              </a:spcAft>
              <a:tabLst>
                <a:tab algn="l" pos="0"/>
              </a:tabLst>
            </a:pPr>
            <a:r>
              <a:rPr b="0" lang="en" sz="1700" spc="-1" strike="noStrike">
                <a:solidFill>
                  <a:srgbClr val="adadad"/>
                </a:solidFill>
                <a:latin typeface="Arial"/>
                <a:ea typeface="Arial"/>
              </a:rPr>
              <a:t>The square of the period of a planet is proportional to the cube of its semimajor axis</a:t>
            </a:r>
            <a:endParaRPr b="0" lang="en-US" sz="1700" spc="-1" strike="noStrike">
              <a:solidFill>
                <a:srgbClr val="000000"/>
              </a:solidFill>
              <a:latin typeface="Arial"/>
            </a:endParaRPr>
          </a:p>
        </p:txBody>
      </p:sp>
      <p:pic>
        <p:nvPicPr>
          <p:cNvPr id="93" name="Google Shape;87;p17" descr="KeplerThirdLaw.jpg"/>
          <p:cNvPicPr/>
          <p:nvPr/>
        </p:nvPicPr>
        <p:blipFill>
          <a:blip r:embed="rId1"/>
          <a:stretch/>
        </p:blipFill>
        <p:spPr>
          <a:xfrm>
            <a:off x="2771640" y="1635120"/>
            <a:ext cx="3600720" cy="2450880"/>
          </a:xfrm>
          <a:prstGeom prst="rect">
            <a:avLst/>
          </a:prstGeom>
          <a:ln>
            <a:noFill/>
          </a:ln>
        </p:spPr>
      </p:pic>
      <p:sp>
        <p:nvSpPr>
          <p:cNvPr id="94" name="TextShape 3"/>
          <p:cNvSpPr txBox="1"/>
          <p:nvPr/>
        </p:nvSpPr>
        <p:spPr>
          <a:xfrm>
            <a:off x="311760" y="4086360"/>
            <a:ext cx="8520120" cy="997560"/>
          </a:xfrm>
          <a:prstGeom prst="rect">
            <a:avLst/>
          </a:prstGeom>
          <a:noFill/>
          <a:ln>
            <a:noFill/>
          </a:ln>
        </p:spPr>
        <p:txBody>
          <a:bodyPr tIns="91440" bIns="91440">
            <a:noAutofit/>
          </a:bodyPr>
          <a:p>
            <a:pPr>
              <a:lnSpc>
                <a:spcPct val="115000"/>
              </a:lnSpc>
              <a:tabLst>
                <a:tab algn="l" pos="0"/>
              </a:tabLst>
            </a:pPr>
            <a:r>
              <a:rPr b="0" lang="en" sz="1400" spc="-1" strike="noStrike">
                <a:solidFill>
                  <a:srgbClr val="adadad"/>
                </a:solidFill>
                <a:latin typeface="Arial"/>
                <a:ea typeface="Arial"/>
              </a:rPr>
              <a:t>Period: Time to complete one orbit.</a:t>
            </a:r>
            <a:endParaRPr b="0" lang="en-US" sz="1400" spc="-1" strike="noStrike">
              <a:solidFill>
                <a:srgbClr val="000000"/>
              </a:solidFill>
              <a:latin typeface="Arial"/>
            </a:endParaRPr>
          </a:p>
          <a:p>
            <a:pPr>
              <a:lnSpc>
                <a:spcPct val="115000"/>
              </a:lnSpc>
              <a:spcBef>
                <a:spcPts val="1599"/>
              </a:spcBef>
              <a:spcAft>
                <a:spcPts val="1599"/>
              </a:spcAft>
              <a:tabLst>
                <a:tab algn="l" pos="0"/>
              </a:tabLst>
            </a:pPr>
            <a:r>
              <a:rPr b="0" lang="en" sz="1400" spc="-1" strike="noStrike">
                <a:solidFill>
                  <a:srgbClr val="adadad"/>
                </a:solidFill>
                <a:latin typeface="Arial"/>
                <a:ea typeface="Arial"/>
              </a:rPr>
              <a:t>Semimajor axis: One half of the longer axis of an ellipse</a:t>
            </a:r>
            <a:endParaRPr b="0" lang="en-US" sz="1400" spc="-1" strike="noStrike">
              <a:solidFill>
                <a:srgbClr val="000000"/>
              </a:solidFill>
              <a:latin typeface="Arial"/>
            </a:endParaRPr>
          </a:p>
        </p:txBody>
      </p:sp>
      <p:sp>
        <p:nvSpPr>
          <p:cNvPr id="95" name="TextShape 4"/>
          <p:cNvSpPr txBox="1"/>
          <p:nvPr/>
        </p:nvSpPr>
        <p:spPr>
          <a:xfrm>
            <a:off x="311760" y="2619360"/>
            <a:ext cx="2266200" cy="482400"/>
          </a:xfrm>
          <a:prstGeom prst="rect">
            <a:avLst/>
          </a:prstGeom>
          <a:noFill/>
          <a:ln>
            <a:noFill/>
          </a:ln>
        </p:spPr>
        <p:txBody>
          <a:bodyPr tIns="91440" bIns="91440">
            <a:noAutofit/>
          </a:bodyPr>
          <a:p>
            <a:pPr>
              <a:lnSpc>
                <a:spcPct val="115000"/>
              </a:lnSpc>
              <a:spcAft>
                <a:spcPts val="1599"/>
              </a:spcAft>
              <a:tabLst>
                <a:tab algn="l" pos="0"/>
              </a:tabLst>
            </a:pPr>
            <a:r>
              <a:rPr b="0" lang="en" sz="1700" spc="-1" strike="noStrike">
                <a:solidFill>
                  <a:srgbClr val="adadad"/>
                </a:solidFill>
                <a:latin typeface="Arial"/>
                <a:ea typeface="Arial"/>
              </a:rPr>
              <a:t>P</a:t>
            </a:r>
            <a:r>
              <a:rPr b="0" lang="en" sz="1800" spc="-1" strike="noStrike" baseline="30000">
                <a:solidFill>
                  <a:srgbClr val="adadad"/>
                </a:solidFill>
                <a:latin typeface="Arial"/>
                <a:ea typeface="Arial"/>
              </a:rPr>
              <a:t>2</a:t>
            </a:r>
            <a:r>
              <a:rPr b="0" lang="en" sz="1800" spc="-1" strike="noStrike">
                <a:solidFill>
                  <a:srgbClr val="adadad"/>
                </a:solidFill>
                <a:latin typeface="Arial"/>
                <a:ea typeface="Arial"/>
              </a:rPr>
              <a:t> = a</a:t>
            </a:r>
            <a:r>
              <a:rPr b="0" lang="en" sz="1800" spc="-1" strike="noStrike" baseline="30000">
                <a:solidFill>
                  <a:srgbClr val="adadad"/>
                </a:solidFill>
                <a:latin typeface="Arial"/>
                <a:ea typeface="Arial"/>
              </a:rPr>
              <a:t>3</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Nicolaus Copernicus (1473-1543)</a:t>
            </a:r>
            <a:endParaRPr b="0" lang="en-US" sz="2800" spc="-1" strike="noStrike">
              <a:solidFill>
                <a:srgbClr val="000000"/>
              </a:solidFill>
              <a:latin typeface="Arial"/>
            </a:endParaRPr>
          </a:p>
        </p:txBody>
      </p:sp>
      <p:sp>
        <p:nvSpPr>
          <p:cNvPr id="97" name="TextShape 2"/>
          <p:cNvSpPr txBox="1"/>
          <p:nvPr/>
        </p:nvSpPr>
        <p:spPr>
          <a:xfrm>
            <a:off x="4584960" y="1152360"/>
            <a:ext cx="4246920" cy="3416040"/>
          </a:xfrm>
          <a:prstGeom prst="rect">
            <a:avLst/>
          </a:prstGeom>
          <a:noFill/>
          <a:ln>
            <a:noFill/>
          </a:ln>
        </p:spPr>
        <p:txBody>
          <a:bodyPr tIns="91440" bIns="91440">
            <a:noAutofit/>
          </a:bodyPr>
          <a:p>
            <a:pPr marL="457200" indent="-342720">
              <a:lnSpc>
                <a:spcPct val="115000"/>
              </a:lnSpc>
              <a:buClr>
                <a:srgbClr val="adadad"/>
              </a:buClr>
              <a:buFont typeface="Arial"/>
              <a:buChar char="●"/>
            </a:pPr>
            <a:r>
              <a:rPr b="0" lang="en" sz="1800" spc="-1" strike="noStrike">
                <a:solidFill>
                  <a:srgbClr val="adadad"/>
                </a:solidFill>
                <a:latin typeface="Arial"/>
                <a:ea typeface="Arial"/>
              </a:rPr>
              <a:t>The second person to propose a model where the planets orbited the Sun</a:t>
            </a:r>
            <a:endParaRPr b="0" lang="en-US" sz="1800" spc="-1" strike="noStrike">
              <a:solidFill>
                <a:srgbClr val="000000"/>
              </a:solidFill>
              <a:latin typeface="Arial"/>
            </a:endParaRPr>
          </a:p>
          <a:p>
            <a:pPr marL="457200" indent="-342720">
              <a:lnSpc>
                <a:spcPct val="115000"/>
              </a:lnSpc>
              <a:buClr>
                <a:srgbClr val="adadad"/>
              </a:buClr>
              <a:buFont typeface="Arial"/>
              <a:buChar char="●"/>
            </a:pPr>
            <a:r>
              <a:rPr b="0" lang="en" sz="1800" spc="-1" strike="noStrike">
                <a:solidFill>
                  <a:srgbClr val="adadad"/>
                </a:solidFill>
                <a:latin typeface="Arial"/>
                <a:ea typeface="Arial"/>
              </a:rPr>
              <a:t>Published it on his deathbed</a:t>
            </a:r>
            <a:endParaRPr b="0" lang="en-US" sz="1800" spc="-1" strike="noStrike">
              <a:solidFill>
                <a:srgbClr val="000000"/>
              </a:solidFill>
              <a:latin typeface="Arial"/>
            </a:endParaRPr>
          </a:p>
          <a:p>
            <a:pPr marL="457200" indent="-342720">
              <a:lnSpc>
                <a:spcPct val="115000"/>
              </a:lnSpc>
              <a:buClr>
                <a:srgbClr val="adadad"/>
              </a:buClr>
              <a:buFont typeface="Arial"/>
              <a:buChar char="●"/>
            </a:pPr>
            <a:r>
              <a:rPr b="0" lang="en" sz="1800" spc="-1" strike="noStrike">
                <a:solidFill>
                  <a:srgbClr val="adadad"/>
                </a:solidFill>
                <a:latin typeface="Arial"/>
                <a:ea typeface="Arial"/>
              </a:rPr>
              <a:t>Spoke six languages</a:t>
            </a:r>
            <a:endParaRPr b="0" lang="en-US" sz="1800" spc="-1" strike="noStrike">
              <a:solidFill>
                <a:srgbClr val="000000"/>
              </a:solidFill>
              <a:latin typeface="Arial"/>
            </a:endParaRPr>
          </a:p>
          <a:p>
            <a:pPr marL="457200" indent="-342720">
              <a:lnSpc>
                <a:spcPct val="115000"/>
              </a:lnSpc>
              <a:buClr>
                <a:srgbClr val="adadad"/>
              </a:buClr>
              <a:buFont typeface="Arial"/>
              <a:buChar char="●"/>
            </a:pPr>
            <a:r>
              <a:rPr b="0" lang="en" sz="1800" spc="-1" strike="noStrike">
                <a:solidFill>
                  <a:srgbClr val="adadad"/>
                </a:solidFill>
                <a:latin typeface="Arial"/>
                <a:ea typeface="Arial"/>
              </a:rPr>
              <a:t>Over his life, he worked in law, astronomy, medicine, math, economics, and classical studies.</a:t>
            </a:r>
            <a:endParaRPr b="0" lang="en-US" sz="1800" spc="-1" strike="noStrike">
              <a:solidFill>
                <a:srgbClr val="000000"/>
              </a:solidFill>
              <a:latin typeface="Arial"/>
            </a:endParaRPr>
          </a:p>
        </p:txBody>
      </p:sp>
      <p:pic>
        <p:nvPicPr>
          <p:cNvPr id="98" name="Google Shape;96;p18" descr=""/>
          <p:cNvPicPr/>
          <p:nvPr/>
        </p:nvPicPr>
        <p:blipFill>
          <a:blip r:embed="rId1"/>
          <a:stretch/>
        </p:blipFill>
        <p:spPr>
          <a:xfrm>
            <a:off x="311760" y="1152360"/>
            <a:ext cx="3908520" cy="3820680"/>
          </a:xfrm>
          <a:prstGeom prst="rect">
            <a:avLst/>
          </a:prstGeom>
          <a:ln>
            <a:noFill/>
          </a:ln>
        </p:spPr>
      </p:pic>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Tycho Brahe and Johannes Kepler</a:t>
            </a:r>
            <a:endParaRPr b="0" lang="en-US" sz="2800" spc="-1" strike="noStrike">
              <a:solidFill>
                <a:srgbClr val="000000"/>
              </a:solidFill>
              <a:latin typeface="Arial"/>
            </a:endParaRPr>
          </a:p>
        </p:txBody>
      </p:sp>
      <p:sp>
        <p:nvSpPr>
          <p:cNvPr id="100" name="TextShape 2"/>
          <p:cNvSpPr txBox="1"/>
          <p:nvPr/>
        </p:nvSpPr>
        <p:spPr>
          <a:xfrm>
            <a:off x="4107600" y="1017720"/>
            <a:ext cx="4724280" cy="3967920"/>
          </a:xfrm>
          <a:prstGeom prst="rect">
            <a:avLst/>
          </a:prstGeom>
          <a:noFill/>
          <a:ln>
            <a:noFill/>
          </a:ln>
        </p:spPr>
        <p:txBody>
          <a:bodyPr tIns="91440" bIns="91440">
            <a:noAutofit/>
          </a:bodyPr>
          <a:p>
            <a:pPr>
              <a:lnSpc>
                <a:spcPct val="115000"/>
              </a:lnSpc>
              <a:tabLst>
                <a:tab algn="l" pos="0"/>
              </a:tabLst>
            </a:pPr>
            <a:r>
              <a:rPr b="0" lang="en" sz="1800" spc="-1" strike="noStrike">
                <a:solidFill>
                  <a:srgbClr val="adadad"/>
                </a:solidFill>
                <a:latin typeface="Arial"/>
                <a:ea typeface="Arial"/>
              </a:rPr>
              <a:t>Tycho Brahe. 1546-1601</a:t>
            </a:r>
            <a:endParaRPr b="0" lang="en-US" sz="1800" spc="-1" strike="noStrike">
              <a:solidFill>
                <a:srgbClr val="000000"/>
              </a:solidFill>
              <a:latin typeface="Arial"/>
            </a:endParaRPr>
          </a:p>
          <a:p>
            <a:pPr marL="457200" indent="-342720">
              <a:lnSpc>
                <a:spcPct val="115000"/>
              </a:lnSpc>
              <a:buClr>
                <a:srgbClr val="adadad"/>
              </a:buClr>
              <a:buFont typeface="Arial"/>
              <a:buChar char="●"/>
              <a:tabLst>
                <a:tab algn="l" pos="0"/>
              </a:tabLst>
            </a:pPr>
            <a:r>
              <a:rPr b="0" lang="en" sz="1800" spc="-1" strike="noStrike">
                <a:solidFill>
                  <a:srgbClr val="adadad"/>
                </a:solidFill>
                <a:latin typeface="Arial"/>
                <a:ea typeface="Arial"/>
              </a:rPr>
              <a:t>Did most of his observing with the naked eye</a:t>
            </a:r>
            <a:endParaRPr b="0" lang="en-US" sz="1800" spc="-1" strike="noStrike">
              <a:solidFill>
                <a:srgbClr val="000000"/>
              </a:solidFill>
              <a:latin typeface="Arial"/>
            </a:endParaRPr>
          </a:p>
          <a:p>
            <a:pPr marL="457200" indent="-342720">
              <a:lnSpc>
                <a:spcPct val="115000"/>
              </a:lnSpc>
              <a:buClr>
                <a:srgbClr val="adadad"/>
              </a:buClr>
              <a:buFont typeface="Arial"/>
              <a:buChar char="●"/>
              <a:tabLst>
                <a:tab algn="l" pos="0"/>
              </a:tabLst>
            </a:pPr>
            <a:endParaRPr b="0" lang="en-US" sz="1800" spc="-1" strike="noStrike">
              <a:solidFill>
                <a:srgbClr val="000000"/>
              </a:solidFill>
              <a:latin typeface="Arial"/>
            </a:endParaRPr>
          </a:p>
        </p:txBody>
      </p:sp>
      <p:pic>
        <p:nvPicPr>
          <p:cNvPr id="101" name="Google Shape;103;p19" descr=""/>
          <p:cNvPicPr/>
          <p:nvPr/>
        </p:nvPicPr>
        <p:blipFill>
          <a:blip r:embed="rId1"/>
          <a:stretch/>
        </p:blipFill>
        <p:spPr>
          <a:xfrm>
            <a:off x="646920" y="1017720"/>
            <a:ext cx="2778120" cy="4125240"/>
          </a:xfrm>
          <a:prstGeom prst="rect">
            <a:avLst/>
          </a:prstGeom>
          <a:ln>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 name="TextShape 1"/>
          <p:cNvSpPr txBox="1"/>
          <p:nvPr/>
        </p:nvSpPr>
        <p:spPr>
          <a:xfrm>
            <a:off x="311760" y="444960"/>
            <a:ext cx="8520120" cy="572400"/>
          </a:xfrm>
          <a:prstGeom prst="rect">
            <a:avLst/>
          </a:prstGeom>
          <a:noFill/>
          <a:ln>
            <a:noFill/>
          </a:ln>
        </p:spPr>
        <p:txBody>
          <a:bodyPr tIns="91440" bIns="91440">
            <a:noAutofit/>
          </a:bodyPr>
          <a:p>
            <a:endParaRPr b="0" lang="en-US" sz="1400" spc="-1" strike="noStrike">
              <a:solidFill>
                <a:srgbClr val="000000"/>
              </a:solidFill>
              <a:latin typeface="Arial"/>
            </a:endParaRPr>
          </a:p>
        </p:txBody>
      </p:sp>
      <p:sp>
        <p:nvSpPr>
          <p:cNvPr id="103" name="TextShape 2"/>
          <p:cNvSpPr txBox="1"/>
          <p:nvPr/>
        </p:nvSpPr>
        <p:spPr>
          <a:xfrm>
            <a:off x="4348800" y="444960"/>
            <a:ext cx="4483080" cy="4123440"/>
          </a:xfrm>
          <a:prstGeom prst="rect">
            <a:avLst/>
          </a:prstGeom>
          <a:noFill/>
          <a:ln>
            <a:noFill/>
          </a:ln>
        </p:spPr>
        <p:txBody>
          <a:bodyPr tIns="91440" bIns="91440">
            <a:noAutofit/>
          </a:bodyPr>
          <a:p>
            <a:pPr>
              <a:lnSpc>
                <a:spcPct val="115000"/>
              </a:lnSpc>
              <a:tabLst>
                <a:tab algn="l" pos="0"/>
              </a:tabLst>
            </a:pPr>
            <a:r>
              <a:rPr b="0" lang="en" sz="1800" spc="-1" strike="noStrike">
                <a:solidFill>
                  <a:srgbClr val="adadad"/>
                </a:solidFill>
                <a:latin typeface="Arial"/>
                <a:ea typeface="Arial"/>
              </a:rPr>
              <a:t>Kepler (1571-1630).</a:t>
            </a:r>
            <a:endParaRPr b="0" lang="en-US" sz="1800" spc="-1" strike="noStrike">
              <a:solidFill>
                <a:srgbClr val="000000"/>
              </a:solidFill>
              <a:latin typeface="Arial"/>
            </a:endParaRPr>
          </a:p>
          <a:p>
            <a:pPr marL="457200" indent="-342720">
              <a:lnSpc>
                <a:spcPct val="115000"/>
              </a:lnSpc>
              <a:spcBef>
                <a:spcPts val="1599"/>
              </a:spcBef>
              <a:buClr>
                <a:srgbClr val="adadad"/>
              </a:buClr>
              <a:buFont typeface="Arial"/>
              <a:buChar char="●"/>
              <a:tabLst>
                <a:tab algn="l" pos="0"/>
              </a:tabLst>
            </a:pPr>
            <a:r>
              <a:rPr b="0" lang="en" sz="1800" spc="-1" strike="noStrike">
                <a:solidFill>
                  <a:srgbClr val="adadad"/>
                </a:solidFill>
                <a:latin typeface="Arial"/>
                <a:ea typeface="Arial"/>
              </a:rPr>
              <a:t>Brahe’s student and successor.</a:t>
            </a:r>
            <a:endParaRPr b="0" lang="en-US" sz="1800" spc="-1" strike="noStrike">
              <a:solidFill>
                <a:srgbClr val="000000"/>
              </a:solidFill>
              <a:latin typeface="Arial"/>
            </a:endParaRPr>
          </a:p>
          <a:p>
            <a:pPr marL="457200" indent="-342720">
              <a:lnSpc>
                <a:spcPct val="115000"/>
              </a:lnSpc>
              <a:buClr>
                <a:srgbClr val="adadad"/>
              </a:buClr>
              <a:buFont typeface="Arial"/>
              <a:buChar char="●"/>
              <a:tabLst>
                <a:tab algn="l" pos="0"/>
              </a:tabLst>
            </a:pPr>
            <a:r>
              <a:rPr b="0" lang="en" sz="1800" spc="-1" strike="noStrike">
                <a:solidFill>
                  <a:srgbClr val="adadad"/>
                </a:solidFill>
                <a:latin typeface="Arial"/>
                <a:ea typeface="Arial"/>
              </a:rPr>
              <a:t>Designed a better telescope</a:t>
            </a:r>
            <a:endParaRPr b="0" lang="en-US" sz="1800" spc="-1" strike="noStrike">
              <a:solidFill>
                <a:srgbClr val="000000"/>
              </a:solidFill>
              <a:latin typeface="Arial"/>
            </a:endParaRPr>
          </a:p>
          <a:p>
            <a:pPr marL="457200" indent="-342720">
              <a:lnSpc>
                <a:spcPct val="115000"/>
              </a:lnSpc>
              <a:buClr>
                <a:srgbClr val="adadad"/>
              </a:buClr>
              <a:buFont typeface="Arial"/>
              <a:buChar char="●"/>
              <a:tabLst>
                <a:tab algn="l" pos="0"/>
              </a:tabLst>
            </a:pPr>
            <a:r>
              <a:rPr b="0" lang="en" sz="1800" spc="-1" strike="noStrike">
                <a:solidFill>
                  <a:srgbClr val="adadad"/>
                </a:solidFill>
                <a:latin typeface="Arial"/>
                <a:ea typeface="Arial"/>
              </a:rPr>
              <a:t>Came up with the laws of planetary motion using Brahe’s data</a:t>
            </a:r>
            <a:endParaRPr b="0" lang="en-US" sz="1800" spc="-1" strike="noStrike">
              <a:solidFill>
                <a:srgbClr val="000000"/>
              </a:solidFill>
              <a:latin typeface="Arial"/>
            </a:endParaRPr>
          </a:p>
          <a:p>
            <a:pPr marL="457200" indent="-342720">
              <a:lnSpc>
                <a:spcPct val="115000"/>
              </a:lnSpc>
              <a:buClr>
                <a:srgbClr val="adadad"/>
              </a:buClr>
              <a:buFont typeface="Arial"/>
              <a:buChar char="●"/>
              <a:tabLst>
                <a:tab algn="l" pos="0"/>
              </a:tabLst>
            </a:pPr>
            <a:r>
              <a:rPr b="0" lang="en" sz="1800" spc="-1" strike="noStrike">
                <a:solidFill>
                  <a:srgbClr val="adadad"/>
                </a:solidFill>
                <a:latin typeface="Arial"/>
                <a:ea typeface="Arial"/>
              </a:rPr>
              <a:t>Really good at math</a:t>
            </a:r>
            <a:endParaRPr b="0" lang="en-US" sz="1800" spc="-1" strike="noStrike">
              <a:solidFill>
                <a:srgbClr val="000000"/>
              </a:solidFill>
              <a:latin typeface="Arial"/>
            </a:endParaRPr>
          </a:p>
          <a:p>
            <a:pPr marL="457200" indent="-342720">
              <a:lnSpc>
                <a:spcPct val="115000"/>
              </a:lnSpc>
              <a:buClr>
                <a:srgbClr val="adadad"/>
              </a:buClr>
              <a:buFont typeface="Arial"/>
              <a:buChar char="●"/>
              <a:tabLst>
                <a:tab algn="l" pos="0"/>
              </a:tabLst>
            </a:pPr>
            <a:r>
              <a:rPr b="0" lang="en" sz="1800" spc="-1" strike="noStrike">
                <a:solidFill>
                  <a:srgbClr val="adadad"/>
                </a:solidFill>
                <a:latin typeface="Arial"/>
                <a:ea typeface="Arial"/>
              </a:rPr>
              <a:t>Probably the first real astrophysicist </a:t>
            </a:r>
            <a:endParaRPr b="0" lang="en-US" sz="1800" spc="-1" strike="noStrike">
              <a:solidFill>
                <a:srgbClr val="000000"/>
              </a:solidFill>
              <a:latin typeface="Arial"/>
            </a:endParaRPr>
          </a:p>
        </p:txBody>
      </p:sp>
      <p:pic>
        <p:nvPicPr>
          <p:cNvPr id="104" name="Google Shape;110;p20" descr="Johannes_Kepler_1610.jpg"/>
          <p:cNvPicPr/>
          <p:nvPr/>
        </p:nvPicPr>
        <p:blipFill>
          <a:blip r:embed="rId1"/>
          <a:stretch/>
        </p:blipFill>
        <p:spPr>
          <a:xfrm>
            <a:off x="686880" y="444960"/>
            <a:ext cx="3002400" cy="4123440"/>
          </a:xfrm>
          <a:prstGeom prst="rect">
            <a:avLst/>
          </a:prstGeom>
          <a:ln>
            <a:noFill/>
          </a:ln>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5"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And then there was Newton (1643-1727)</a:t>
            </a:r>
            <a:endParaRPr b="0" lang="en-US" sz="2800" spc="-1" strike="noStrike">
              <a:solidFill>
                <a:srgbClr val="000000"/>
              </a:solidFill>
              <a:latin typeface="Arial"/>
            </a:endParaRPr>
          </a:p>
        </p:txBody>
      </p:sp>
      <p:sp>
        <p:nvSpPr>
          <p:cNvPr id="106" name="TextShape 2"/>
          <p:cNvSpPr txBox="1"/>
          <p:nvPr/>
        </p:nvSpPr>
        <p:spPr>
          <a:xfrm>
            <a:off x="3822120" y="1017720"/>
            <a:ext cx="4875120" cy="3857760"/>
          </a:xfrm>
          <a:prstGeom prst="rect">
            <a:avLst/>
          </a:prstGeom>
          <a:noFill/>
          <a:ln>
            <a:noFill/>
          </a:ln>
        </p:spPr>
        <p:txBody>
          <a:bodyPr tIns="91440" bIns="91440">
            <a:noAutofit/>
          </a:bodyPr>
          <a:p>
            <a:pPr>
              <a:lnSpc>
                <a:spcPct val="115000"/>
              </a:lnSpc>
              <a:tabLst>
                <a:tab algn="l" pos="0"/>
              </a:tabLst>
            </a:pPr>
            <a:r>
              <a:rPr b="0" i="1" lang="en" sz="1800" spc="-1" strike="noStrike">
                <a:solidFill>
                  <a:srgbClr val="adadad"/>
                </a:solidFill>
                <a:latin typeface="Arial"/>
                <a:ea typeface="Arial"/>
              </a:rPr>
              <a:t>“</a:t>
            </a:r>
            <a:r>
              <a:rPr b="0" i="1" lang="en" sz="1800" spc="-1" strike="noStrike">
                <a:solidFill>
                  <a:srgbClr val="adadad"/>
                </a:solidFill>
                <a:latin typeface="Arial"/>
                <a:ea typeface="Arial"/>
              </a:rPr>
              <a:t>If I have seen further, it is by standing on the shoulders of giants”</a:t>
            </a:r>
            <a:endParaRPr b="0" lang="en-US" sz="1800" spc="-1" strike="noStrike">
              <a:solidFill>
                <a:srgbClr val="000000"/>
              </a:solidFill>
              <a:latin typeface="Arial"/>
            </a:endParaRPr>
          </a:p>
          <a:p>
            <a:pPr marL="457200" indent="-342720">
              <a:lnSpc>
                <a:spcPct val="115000"/>
              </a:lnSpc>
              <a:spcBef>
                <a:spcPts val="1599"/>
              </a:spcBef>
              <a:buClr>
                <a:srgbClr val="adadad"/>
              </a:buClr>
              <a:buFont typeface="Arial"/>
              <a:buChar char="●"/>
              <a:tabLst>
                <a:tab algn="l" pos="0"/>
              </a:tabLst>
            </a:pPr>
            <a:r>
              <a:rPr b="0" lang="en" sz="1800" spc="-1" strike="noStrike">
                <a:solidFill>
                  <a:srgbClr val="adadad"/>
                </a:solidFill>
                <a:latin typeface="Arial"/>
                <a:ea typeface="Arial"/>
              </a:rPr>
              <a:t>Invented calculus….in his 20’s</a:t>
            </a:r>
            <a:endParaRPr b="0" lang="en-US" sz="1800" spc="-1" strike="noStrike">
              <a:solidFill>
                <a:srgbClr val="000000"/>
              </a:solidFill>
              <a:latin typeface="Arial"/>
            </a:endParaRPr>
          </a:p>
          <a:p>
            <a:pPr marL="457200" indent="-342720">
              <a:lnSpc>
                <a:spcPct val="115000"/>
              </a:lnSpc>
              <a:buClr>
                <a:srgbClr val="adadad"/>
              </a:buClr>
              <a:buFont typeface="Arial"/>
              <a:buChar char="●"/>
              <a:tabLst>
                <a:tab algn="l" pos="0"/>
              </a:tabLst>
            </a:pPr>
            <a:r>
              <a:rPr b="0" lang="en" sz="1800" spc="-1" strike="noStrike">
                <a:solidFill>
                  <a:srgbClr val="adadad"/>
                </a:solidFill>
                <a:latin typeface="Arial"/>
                <a:ea typeface="Arial"/>
              </a:rPr>
              <a:t>Followed it up by inventing optics and the Newtonian telescope</a:t>
            </a:r>
            <a:endParaRPr b="0" lang="en-US" sz="1800" spc="-1" strike="noStrike">
              <a:solidFill>
                <a:srgbClr val="000000"/>
              </a:solidFill>
              <a:latin typeface="Arial"/>
            </a:endParaRPr>
          </a:p>
          <a:p>
            <a:pPr marL="457200" indent="-342720">
              <a:lnSpc>
                <a:spcPct val="115000"/>
              </a:lnSpc>
              <a:buClr>
                <a:srgbClr val="adadad"/>
              </a:buClr>
              <a:buFont typeface="Arial"/>
              <a:buChar char="●"/>
              <a:tabLst>
                <a:tab algn="l" pos="0"/>
              </a:tabLst>
            </a:pPr>
            <a:r>
              <a:rPr b="0" i="1" lang="en" sz="1800" spc="-1" strike="noStrike">
                <a:solidFill>
                  <a:srgbClr val="adadad"/>
                </a:solidFill>
                <a:latin typeface="Arial"/>
                <a:ea typeface="Arial"/>
              </a:rPr>
              <a:t>And</a:t>
            </a:r>
            <a:r>
              <a:rPr b="0" lang="en" sz="1800" spc="-1" strike="noStrike">
                <a:solidFill>
                  <a:srgbClr val="adadad"/>
                </a:solidFill>
                <a:latin typeface="Arial"/>
                <a:ea typeface="Arial"/>
              </a:rPr>
              <a:t> coming up with a theory of gravity that nobody really refined until Einstein came along</a:t>
            </a:r>
            <a:endParaRPr b="0" lang="en-US" sz="1800" spc="-1" strike="noStrike">
              <a:solidFill>
                <a:srgbClr val="000000"/>
              </a:solidFill>
              <a:latin typeface="Arial"/>
            </a:endParaRPr>
          </a:p>
        </p:txBody>
      </p:sp>
      <p:pic>
        <p:nvPicPr>
          <p:cNvPr id="107" name="Google Shape;117;p21" descr="Sir_Isaac_Newton_by_Sir_Godfrey_Kneller,_Bt.jpg"/>
          <p:cNvPicPr/>
          <p:nvPr/>
        </p:nvPicPr>
        <p:blipFill>
          <a:blip r:embed="rId1"/>
          <a:stretch/>
        </p:blipFill>
        <p:spPr>
          <a:xfrm>
            <a:off x="311760" y="1017720"/>
            <a:ext cx="3179160" cy="3857400"/>
          </a:xfrm>
          <a:prstGeom prst="rect">
            <a:avLst/>
          </a:prstGeom>
          <a:ln>
            <a:noFill/>
          </a:ln>
        </p:spPr>
      </p:pic>
      <p:pic>
        <p:nvPicPr>
          <p:cNvPr id="108" name="Google Shape;118;p21" descr="506a6fe8-c453-4b6e-9bbe-597331f1c159image13.png"/>
          <p:cNvPicPr/>
          <p:nvPr/>
        </p:nvPicPr>
        <p:blipFill>
          <a:blip r:embed="rId2"/>
          <a:stretch/>
        </p:blipFill>
        <p:spPr>
          <a:xfrm>
            <a:off x="5205960" y="3696840"/>
            <a:ext cx="2285640" cy="1178280"/>
          </a:xfrm>
          <a:prstGeom prst="rect">
            <a:avLst/>
          </a:prstGeom>
          <a:ln>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3</TotalTime>
  <Application>LibreOffice/6.4.7.2$Linux_X86_64 LibreOffice_project/40$Build-2</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en-US</dc:language>
  <cp:lastModifiedBy/>
  <dcterms:modified xsi:type="dcterms:W3CDTF">2022-12-13T08:45:26Z</dcterms:modified>
  <cp:revision>1</cp:revision>
  <dc:subject/>
  <dc:title/>
</cp:coreProperties>
</file>