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ppt/_rels/presentation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2.jpeg" ContentType="image/jpeg"/>
  <Override PartName="/ppt/media/image1.jpeg" ContentType="image/jpeg"/>
  <Override PartName="/ppt/media/image4.gif" ContentType="image/gif"/>
  <Override PartName="/ppt/media/image3.jpeg" ContentType="image/jpeg"/>
  <Override PartName="/ppt/notesSlides/_rels/notesSlide6.xml.rels" ContentType="application/vnd.openxmlformats-package.relationships+xml"/>
  <Override PartName="/ppt/notesSlides/notesSlide6.xml" ContentType="application/vnd.openxmlformats-officedocument.presentationml.notesSlid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slideLayouts/_rels/slideLayout2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7.xml.rels" ContentType="application/vnd.openxmlformats-package.relationships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move the slide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DAEA3F36-1B9A-4981-BA6D-1AC09DE49289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sldImg"/>
          </p:nvPr>
        </p:nvSpPr>
        <p:spPr>
          <a:xfrm>
            <a:off x="381240" y="685800"/>
            <a:ext cx="6095520" cy="3428640"/>
          </a:xfrm>
          <a:prstGeom prst="rect">
            <a:avLst/>
          </a:prstGeom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100" spc="-1" strike="noStrike">
                <a:latin typeface="Arial"/>
              </a:rPr>
              <a:t>http://aa.usno.navy.mil/data/docs/AltAz.php</a:t>
            </a:r>
            <a:endParaRPr b="0" lang="en-US" sz="11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19248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7320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31176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19248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07320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20120" cy="2654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319248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07320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31176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319248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607320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20120" cy="2654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</p:spPr>
        <p:txBody>
          <a:bodyPr tIns="91440" bIns="91440" anchor="b">
            <a:noAutofit/>
          </a:bodyPr>
          <a:p>
            <a:r>
              <a:rPr b="0" lang="en-US" sz="52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5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</p:spPr>
        <p:txBody>
          <a:bodyPr tIns="91440" bIns="91440" anchor="ctr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638C87FC-9F99-4BA5-B884-656DFCEA9A17}" type="slidenum">
              <a:rPr b="0" lang="en" sz="1000" spc="-1" strike="noStrike">
                <a:solidFill>
                  <a:srgbClr val="adadad"/>
                </a:solidFill>
                <a:latin typeface="Arial"/>
                <a:ea typeface="Arial"/>
              </a:rPr>
              <a:t>&lt;number&gt;</a:t>
            </a:fld>
            <a:endParaRPr b="0" lang="en-US" sz="10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tIns="91440" bIns="91440">
            <a:noAutofit/>
          </a:bodyPr>
          <a:p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tIns="91440" bIns="91440">
            <a:no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sldNum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</p:spPr>
        <p:txBody>
          <a:bodyPr tIns="91440" bIns="91440" anchor="ctr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3F6B779E-1CBD-44B0-A675-F9131380D78E}" type="slidenum">
              <a:rPr b="0" lang="en" sz="1000" spc="-1" strike="noStrike">
                <a:solidFill>
                  <a:srgbClr val="adadad"/>
                </a:solidFill>
                <a:latin typeface="Arial"/>
                <a:ea typeface="Arial"/>
              </a:rPr>
              <a:t>&lt;number&gt;</a:t>
            </a:fld>
            <a:endParaRPr b="0" lang="en-US" sz="10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<Relationship Id="rId3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gif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" sz="5200" spc="-1" strike="noStrike">
                <a:solidFill>
                  <a:srgbClr val="ffffff"/>
                </a:solidFill>
                <a:latin typeface="Arial"/>
                <a:ea typeface="Arial"/>
              </a:rPr>
              <a:t>Estimating Earth’s Density</a:t>
            </a:r>
            <a:endParaRPr b="0" lang="en-US" sz="5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2926440" y="2873160"/>
            <a:ext cx="3326400" cy="64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Spring 2019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Announcements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We will be outside today! Bring your stuff, and make sure someone has a good calculator.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Density of Earth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Density of Earth = Mass of Earth / Volume of Earth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tabLst>
                <a:tab algn="l" pos="0"/>
              </a:tabLst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Volume of Earth: V = 4/3 * π * radius</a:t>
            </a:r>
            <a:r>
              <a:rPr b="0" lang="en" sz="1800" spc="-1" strike="noStrike" baseline="30000">
                <a:solidFill>
                  <a:srgbClr val="ffffff"/>
                </a:solidFill>
                <a:latin typeface="Arial"/>
                <a:ea typeface="Arial"/>
              </a:rPr>
              <a:t>3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So we need radius….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Volume of Earth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1" name="Google Shape;85;p18" descr="l62UeuA7S1Sf46C8icAQ"/>
          <p:cNvPicPr/>
          <p:nvPr/>
        </p:nvPicPr>
        <p:blipFill>
          <a:blip r:embed="rId1"/>
          <a:stretch/>
        </p:blipFill>
        <p:spPr>
          <a:xfrm>
            <a:off x="6230520" y="2172960"/>
            <a:ext cx="2095200" cy="2095200"/>
          </a:xfrm>
          <a:prstGeom prst="rect">
            <a:avLst/>
          </a:prstGeom>
          <a:ln>
            <a:noFill/>
          </a:ln>
        </p:spPr>
      </p:pic>
      <p:sp>
        <p:nvSpPr>
          <p:cNvPr id="92" name="TextShape 2"/>
          <p:cNvSpPr txBox="1"/>
          <p:nvPr/>
        </p:nvSpPr>
        <p:spPr>
          <a:xfrm>
            <a:off x="311760" y="1152360"/>
            <a:ext cx="58327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Volume of Earth: V = 4/3 * π * radius</a:t>
            </a:r>
            <a:r>
              <a:rPr b="0" lang="en" sz="1800" spc="-1" strike="noStrike" baseline="30000">
                <a:solidFill>
                  <a:srgbClr val="ffffff"/>
                </a:solidFill>
                <a:latin typeface="Arial"/>
                <a:ea typeface="Arial"/>
              </a:rPr>
              <a:t>3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tabLst>
                <a:tab algn="l" pos="0"/>
              </a:tabLst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How about the Circumference?    C = 2 * π * radius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tabLst>
                <a:tab algn="l" pos="0"/>
              </a:tabLst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So if we know circumference, we know the radius.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tabLst>
                <a:tab algn="l" pos="0"/>
              </a:tabLst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If we know the radius, we know the volume….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How do we get the circumference?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5" name="Google Shape;93;p19" descr="http://www.intmensorg.com/"/>
          <p:cNvPicPr/>
          <p:nvPr/>
        </p:nvPicPr>
        <p:blipFill>
          <a:blip r:embed="rId1"/>
          <a:stretch/>
        </p:blipFill>
        <p:spPr>
          <a:xfrm>
            <a:off x="1423080" y="209880"/>
            <a:ext cx="6282720" cy="47120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What we’ll do: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We will use The length of a shadow in Boulder, CO, 857 km north of us.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tabLst>
                <a:tab algn="l" pos="0"/>
              </a:tabLst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Circumference = Distance * 360 / difference in shadow angle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Circumference = 857 km * 360 / difference in shadow angle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8" name="Google Shape;100;p20" descr="l62UeuA7S1Sf46C8icAQ"/>
          <p:cNvPicPr/>
          <p:nvPr/>
        </p:nvPicPr>
        <p:blipFill>
          <a:blip r:embed="rId1"/>
          <a:stretch/>
        </p:blipFill>
        <p:spPr>
          <a:xfrm>
            <a:off x="3524400" y="2906280"/>
            <a:ext cx="2095200" cy="20952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Mass of The Earth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311760" y="1152360"/>
            <a:ext cx="420228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Earth has Mass, which creates a gravitational force.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More mass -&gt; More gravity -&gt; objects fall faster because they’re pulled more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If we drop something, and measure how long it takes to fall, we can determine </a:t>
            </a: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the acceleration of the object due to gravity.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Thanks to Newton, we can use that to get the mass of the Earth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1" name="Google Shape;107;p21" descr="zpage028.gif"/>
          <p:cNvPicPr/>
          <p:nvPr/>
        </p:nvPicPr>
        <p:blipFill>
          <a:blip r:embed="rId1"/>
          <a:stretch/>
        </p:blipFill>
        <p:spPr>
          <a:xfrm>
            <a:off x="5700600" y="750600"/>
            <a:ext cx="2811960" cy="4219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dcterms:modified xsi:type="dcterms:W3CDTF">2022-12-13T10:26:45Z</dcterms:modified>
  <cp:revision>1</cp:revision>
  <dc:subject/>
  <dc:title/>
</cp:coreProperties>
</file>