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72" r:id="rId2"/>
  </p:sldMasterIdLst>
  <p:notesMasterIdLst>
    <p:notesMasterId r:id="rId30"/>
  </p:notesMasterIdLst>
  <p:sldIdLst>
    <p:sldId id="304" r:id="rId3"/>
    <p:sldId id="289" r:id="rId4"/>
    <p:sldId id="305" r:id="rId5"/>
    <p:sldId id="299" r:id="rId6"/>
    <p:sldId id="300" r:id="rId7"/>
    <p:sldId id="301" r:id="rId8"/>
    <p:sldId id="302" r:id="rId9"/>
    <p:sldId id="306" r:id="rId10"/>
    <p:sldId id="307" r:id="rId11"/>
    <p:sldId id="308" r:id="rId12"/>
    <p:sldId id="309" r:id="rId13"/>
    <p:sldId id="310" r:id="rId14"/>
    <p:sldId id="311" r:id="rId15"/>
    <p:sldId id="312" r:id="rId16"/>
    <p:sldId id="313" r:id="rId17"/>
    <p:sldId id="314" r:id="rId18"/>
    <p:sldId id="315" r:id="rId19"/>
    <p:sldId id="316" r:id="rId20"/>
    <p:sldId id="317" r:id="rId21"/>
    <p:sldId id="318" r:id="rId22"/>
    <p:sldId id="319" r:id="rId23"/>
    <p:sldId id="320" r:id="rId24"/>
    <p:sldId id="321" r:id="rId25"/>
    <p:sldId id="322" r:id="rId26"/>
    <p:sldId id="323" r:id="rId27"/>
    <p:sldId id="324" r:id="rId28"/>
    <p:sldId id="325" r:id="rId2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4" d="100"/>
          <a:sy n="84" d="100"/>
        </p:scale>
        <p:origin x="-632"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30" Type="http://schemas.openxmlformats.org/officeDocument/2006/relationships/notesMaster" Target="notesMasters/notesMaster1.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7.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EBDCE4-D947-B545-B77B-C56F04EA2DB6}" type="datetimeFigureOut">
              <a:rPr lang="en-US" smtClean="0"/>
              <a:t>10/18/13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8F0943-5B8F-8543-B4D2-6511E38A141B}" type="slidenum">
              <a:rPr lang="en-US" smtClean="0"/>
              <a:t>‹#›</a:t>
            </a:fld>
            <a:endParaRPr lang="en-US"/>
          </a:p>
        </p:txBody>
      </p:sp>
    </p:spTree>
    <p:extLst>
      <p:ext uri="{BB962C8B-B14F-4D97-AF65-F5344CB8AC3E}">
        <p14:creationId xmlns:p14="http://schemas.microsoft.com/office/powerpoint/2010/main" val="268956904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FB3CB4AB-CAB8-4748-8D70-AAE6CC9203CB}" type="slidenum">
              <a:rPr lang="en-US" sz="1200">
                <a:solidFill>
                  <a:prstClr val="black"/>
                </a:solidFill>
              </a:rPr>
              <a:pPr/>
              <a:t>1</a:t>
            </a:fld>
            <a:endParaRPr lang="en-US" sz="1200">
              <a:solidFill>
                <a:prstClr val="black"/>
              </a:solidFill>
            </a:endParaRPr>
          </a:p>
        </p:txBody>
      </p:sp>
      <p:sp>
        <p:nvSpPr>
          <p:cNvPr id="2765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5363" name="Rectangle 3"/>
          <p:cNvSpPr>
            <a:spLocks noGrp="1" noChangeArrowheads="1"/>
          </p:cNvSpPr>
          <p:nvPr>
            <p:ph type="body" idx="1"/>
          </p:nvPr>
        </p:nvSpPr>
        <p:spPr>
          <a:noFill/>
        </p:spPr>
        <p:txBody>
          <a:bodyPr/>
          <a:lstStyle/>
          <a:p>
            <a:pPr eaLnBrk="1" hangingPunct="1"/>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2C878C80-BD09-8542-A28C-DB44172C95FE}" type="slidenum">
              <a:rPr lang="en-US" sz="1200"/>
              <a:pPr/>
              <a:t>12</a:t>
            </a:fld>
            <a:endParaRPr lang="en-US" sz="1200"/>
          </a:p>
        </p:txBody>
      </p:sp>
      <p:sp>
        <p:nvSpPr>
          <p:cNvPr id="13314" name="Rectangle 2"/>
          <p:cNvSpPr>
            <a:spLocks noGrp="1" noRot="1" noChangeAspect="1" noChangeArrowheads="1"/>
          </p:cNvSpPr>
          <p:nvPr>
            <p:ph type="sldImg"/>
          </p:nvPr>
        </p:nvSpPr>
        <p:spPr>
          <a:solidFill>
            <a:srgbClr val="FFFFFF"/>
          </a:solidFill>
          <a:ln/>
          <a:extLst>
            <a:ext uri="{FAA26D3D-D897-4be2-8F04-BA451C77F1D7}">
              <ma14:placeholderFlag xmlns:ma14="http://schemas.microsoft.com/office/mac/drawingml/2011/main" val="1"/>
            </a:ext>
          </a:extLst>
        </p:spPr>
      </p:sp>
      <p:sp>
        <p:nvSpPr>
          <p:cNvPr id="22531" name="Rectangle 3"/>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8CA13C17-70D8-0145-8110-CF02FCD62206}" type="slidenum">
              <a:rPr lang="en-US" sz="1200"/>
              <a:pPr/>
              <a:t>13</a:t>
            </a:fld>
            <a:endParaRPr lang="en-US" sz="1200"/>
          </a:p>
        </p:txBody>
      </p:sp>
      <p:sp>
        <p:nvSpPr>
          <p:cNvPr id="15362" name="Rectangle 2"/>
          <p:cNvSpPr>
            <a:spLocks noGrp="1" noRot="1" noChangeAspect="1" noChangeArrowheads="1"/>
          </p:cNvSpPr>
          <p:nvPr>
            <p:ph type="sldImg"/>
          </p:nvPr>
        </p:nvSpPr>
        <p:spPr>
          <a:solidFill>
            <a:srgbClr val="FFFFFF"/>
          </a:solidFill>
          <a:ln/>
          <a:extLst>
            <a:ext uri="{FAA26D3D-D897-4be2-8F04-BA451C77F1D7}">
              <ma14:placeholderFlag xmlns:ma14="http://schemas.microsoft.com/office/mac/drawingml/2011/main" val="1"/>
            </a:ext>
          </a:extLst>
        </p:spPr>
      </p:sp>
      <p:sp>
        <p:nvSpPr>
          <p:cNvPr id="24579" name="Rectangle 3"/>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D89F92A3-7963-124A-BBC0-489C68EB12E9}" type="slidenum">
              <a:rPr lang="en-US" sz="1200"/>
              <a:pPr/>
              <a:t>14</a:t>
            </a:fld>
            <a:endParaRPr lang="en-US" sz="1200"/>
          </a:p>
        </p:txBody>
      </p:sp>
      <p:sp>
        <p:nvSpPr>
          <p:cNvPr id="17410" name="Rectangle 2"/>
          <p:cNvSpPr>
            <a:spLocks noGrp="1" noRot="1" noChangeAspect="1" noChangeArrowheads="1"/>
          </p:cNvSpPr>
          <p:nvPr>
            <p:ph type="sldImg"/>
          </p:nvPr>
        </p:nvSpPr>
        <p:spPr>
          <a:solidFill>
            <a:srgbClr val="FFFFFF"/>
          </a:solidFill>
          <a:ln/>
          <a:extLst>
            <a:ext uri="{FAA26D3D-D897-4be2-8F04-BA451C77F1D7}">
              <ma14:placeholderFlag xmlns:ma14="http://schemas.microsoft.com/office/mac/drawingml/2011/main" val="1"/>
            </a:ext>
          </a:extLst>
        </p:spPr>
      </p:sp>
      <p:sp>
        <p:nvSpPr>
          <p:cNvPr id="26627" name="Rectangle 3"/>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35C58234-018F-3D44-AF6E-9E39E3664D9B}" type="slidenum">
              <a:rPr lang="en-US" sz="1200"/>
              <a:pPr/>
              <a:t>15</a:t>
            </a:fld>
            <a:endParaRPr lang="en-US" sz="1200"/>
          </a:p>
        </p:txBody>
      </p:sp>
      <p:sp>
        <p:nvSpPr>
          <p:cNvPr id="19458" name="Rectangle 2"/>
          <p:cNvSpPr>
            <a:spLocks noGrp="1" noRot="1" noChangeAspect="1" noChangeArrowheads="1"/>
          </p:cNvSpPr>
          <p:nvPr>
            <p:ph type="sldImg"/>
          </p:nvPr>
        </p:nvSpPr>
        <p:spPr>
          <a:solidFill>
            <a:srgbClr val="FFFFFF"/>
          </a:solidFill>
          <a:ln/>
          <a:extLst>
            <a:ext uri="{FAA26D3D-D897-4be2-8F04-BA451C77F1D7}">
              <ma14:placeholderFlag xmlns:ma14="http://schemas.microsoft.com/office/mac/drawingml/2011/main" val="1"/>
            </a:ext>
          </a:extLst>
        </p:spPr>
      </p:sp>
      <p:sp>
        <p:nvSpPr>
          <p:cNvPr id="28675" name="Rectangle 3"/>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D699800E-8077-814A-B45B-8E2B78CB9073}" type="slidenum">
              <a:rPr lang="en-US" sz="1200"/>
              <a:pPr/>
              <a:t>16</a:t>
            </a:fld>
            <a:endParaRPr lang="en-US" sz="1200"/>
          </a:p>
        </p:txBody>
      </p:sp>
      <p:sp>
        <p:nvSpPr>
          <p:cNvPr id="3891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30723" name="Rectangle 3"/>
          <p:cNvSpPr>
            <a:spLocks noGrp="1" noChangeArrowheads="1"/>
          </p:cNvSpPr>
          <p:nvPr>
            <p:ph type="body" idx="1"/>
          </p:nvPr>
        </p:nvSpPr>
        <p:spPr>
          <a:noFill/>
        </p:spPr>
        <p:txBody>
          <a:bodyPr/>
          <a:lstStyle/>
          <a:p>
            <a:pPr eaLnBrk="1" hangingPunct="1"/>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4AAEBEE8-7B86-4840-9BDA-278718C03B84}" type="slidenum">
              <a:rPr lang="en-US" sz="1200"/>
              <a:pPr/>
              <a:t>20</a:t>
            </a:fld>
            <a:endParaRPr lang="en-US" sz="1200"/>
          </a:p>
        </p:txBody>
      </p:sp>
      <p:sp>
        <p:nvSpPr>
          <p:cNvPr id="3993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32771" name="Rectangle 3"/>
          <p:cNvSpPr>
            <a:spLocks noGrp="1" noChangeArrowheads="1"/>
          </p:cNvSpPr>
          <p:nvPr>
            <p:ph type="body" idx="1"/>
          </p:nvPr>
        </p:nvSpPr>
        <p:spPr>
          <a:noFill/>
        </p:spPr>
        <p:txBody>
          <a:bodyPr/>
          <a:lstStyle/>
          <a:p>
            <a:pPr eaLnBrk="1" hangingPunct="1"/>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3F688BD6-73DE-E244-B44F-49BFAD5FC9BF}" type="slidenum">
              <a:rPr lang="en-US" sz="1200"/>
              <a:pPr/>
              <a:t>21</a:t>
            </a:fld>
            <a:endParaRPr lang="en-US" sz="1200"/>
          </a:p>
        </p:txBody>
      </p:sp>
      <p:sp>
        <p:nvSpPr>
          <p:cNvPr id="4096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34819" name="Rectangle 3"/>
          <p:cNvSpPr>
            <a:spLocks noGrp="1" noChangeArrowheads="1"/>
          </p:cNvSpPr>
          <p:nvPr>
            <p:ph type="body" idx="1"/>
          </p:nvPr>
        </p:nvSpPr>
        <p:spPr>
          <a:noFill/>
        </p:spPr>
        <p:txBody>
          <a:bodyPr/>
          <a:lstStyle/>
          <a:p>
            <a:pPr eaLnBrk="1" hangingPunct="1"/>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6A4624BF-62A6-334A-9E84-0E4FC8BB1E3B}" type="slidenum">
              <a:rPr lang="en-US" sz="1200"/>
              <a:pPr/>
              <a:t>22</a:t>
            </a:fld>
            <a:endParaRPr lang="en-US" sz="1200"/>
          </a:p>
        </p:txBody>
      </p:sp>
      <p:sp>
        <p:nvSpPr>
          <p:cNvPr id="4198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36867" name="Rectangle 3"/>
          <p:cNvSpPr>
            <a:spLocks noGrp="1" noChangeArrowheads="1"/>
          </p:cNvSpPr>
          <p:nvPr>
            <p:ph type="body" idx="1"/>
          </p:nvPr>
        </p:nvSpPr>
        <p:spPr>
          <a:noFill/>
        </p:spPr>
        <p:txBody>
          <a:bodyPr/>
          <a:lstStyle/>
          <a:p>
            <a:pPr eaLnBrk="1" hangingPunct="1"/>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321142C1-EF1F-3942-9F28-A779A6A73D34}" type="slidenum">
              <a:rPr lang="en-US" sz="1200"/>
              <a:pPr/>
              <a:t>23</a:t>
            </a:fld>
            <a:endParaRPr lang="en-US" sz="1200"/>
          </a:p>
        </p:txBody>
      </p:sp>
      <p:sp>
        <p:nvSpPr>
          <p:cNvPr id="4301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38915" name="Rectangle 3"/>
          <p:cNvSpPr>
            <a:spLocks noGrp="1" noChangeArrowheads="1"/>
          </p:cNvSpPr>
          <p:nvPr>
            <p:ph type="body" idx="1"/>
          </p:nvPr>
        </p:nvSpPr>
        <p:spPr>
          <a:noFill/>
        </p:spPr>
        <p:txBody>
          <a:bodyPr/>
          <a:lstStyle/>
          <a:p>
            <a:pPr eaLnBrk="1" hangingPunct="1"/>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0CA8BEC7-7E18-6D40-95C2-BAFEF95B5186}" type="slidenum">
              <a:rPr lang="en-US" sz="1200"/>
              <a:pPr/>
              <a:t>24</a:t>
            </a:fld>
            <a:endParaRPr lang="en-US" sz="1200"/>
          </a:p>
        </p:txBody>
      </p:sp>
      <p:sp>
        <p:nvSpPr>
          <p:cNvPr id="4403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40963" name="Rectangle 3"/>
          <p:cNvSpPr>
            <a:spLocks noGrp="1" noChangeArrowheads="1"/>
          </p:cNvSpPr>
          <p:nvPr>
            <p:ph type="body" idx="1"/>
          </p:nvPr>
        </p:nvSpPr>
        <p:spPr>
          <a:noFill/>
        </p:spPr>
        <p:txBody>
          <a:bodyPr/>
          <a:lstStyle/>
          <a:p>
            <a:pPr eaLnBrk="1" hangingPunct="1"/>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904D976E-3414-2248-BCD8-9CA57F85411D}" type="slidenum">
              <a:rPr lang="en-US" sz="1200"/>
              <a:pPr/>
              <a:t>4</a:t>
            </a:fld>
            <a:endParaRPr lang="en-US" sz="1200"/>
          </a:p>
        </p:txBody>
      </p:sp>
      <p:sp>
        <p:nvSpPr>
          <p:cNvPr id="62466" name="Rectangle 2"/>
          <p:cNvSpPr>
            <a:spLocks noGrp="1" noRot="1" noChangeAspect="1" noChangeArrowheads="1"/>
          </p:cNvSpPr>
          <p:nvPr>
            <p:ph type="sldImg"/>
          </p:nvPr>
        </p:nvSpPr>
        <p:spPr>
          <a:solidFill>
            <a:srgbClr val="FFFFFF"/>
          </a:solidFill>
          <a:ln/>
          <a:extLst>
            <a:ext uri="{FAA26D3D-D897-4be2-8F04-BA451C77F1D7}">
              <ma14:placeholderFlag xmlns:ma14="http://schemas.microsoft.com/office/mac/drawingml/2011/main" val="1"/>
            </a:ext>
          </a:extLst>
        </p:spPr>
      </p:sp>
      <p:sp>
        <p:nvSpPr>
          <p:cNvPr id="54275"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E751373D-0CCB-C647-9A75-0AE66F5C0C0E}" type="slidenum">
              <a:rPr lang="en-US" sz="1200"/>
              <a:pPr/>
              <a:t>25</a:t>
            </a:fld>
            <a:endParaRPr lang="en-US" sz="1200"/>
          </a:p>
        </p:txBody>
      </p:sp>
      <p:sp>
        <p:nvSpPr>
          <p:cNvPr id="4505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43011" name="Rectangle 3"/>
          <p:cNvSpPr>
            <a:spLocks noGrp="1" noChangeArrowheads="1"/>
          </p:cNvSpPr>
          <p:nvPr>
            <p:ph type="body" idx="1"/>
          </p:nvPr>
        </p:nvSpPr>
        <p:spPr>
          <a:noFill/>
        </p:spPr>
        <p:txBody>
          <a:bodyPr/>
          <a:lstStyle/>
          <a:p>
            <a:pPr eaLnBrk="1" hangingPunct="1"/>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3982867D-B373-944C-BBE0-D2629E0A73E0}" type="slidenum">
              <a:rPr lang="en-US" sz="1200"/>
              <a:pPr/>
              <a:t>26</a:t>
            </a:fld>
            <a:endParaRPr lang="en-US" sz="1200"/>
          </a:p>
        </p:txBody>
      </p:sp>
      <p:sp>
        <p:nvSpPr>
          <p:cNvPr id="4608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45059" name="Rectangle 3"/>
          <p:cNvSpPr>
            <a:spLocks noGrp="1" noChangeArrowheads="1"/>
          </p:cNvSpPr>
          <p:nvPr>
            <p:ph type="body" idx="1"/>
          </p:nvPr>
        </p:nvSpPr>
        <p:spPr>
          <a:noFill/>
        </p:spPr>
        <p:txBody>
          <a:bodyPr/>
          <a:lstStyle/>
          <a:p>
            <a:pPr eaLnBrk="1" hangingPunct="1"/>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426E5707-8B35-B543-AACB-B1BA24068BE4}" type="slidenum">
              <a:rPr lang="en-US" sz="1200"/>
              <a:pPr/>
              <a:t>5</a:t>
            </a:fld>
            <a:endParaRPr lang="en-US" sz="1200"/>
          </a:p>
        </p:txBody>
      </p:sp>
      <p:sp>
        <p:nvSpPr>
          <p:cNvPr id="64514" name="Rectangle 2"/>
          <p:cNvSpPr>
            <a:spLocks noGrp="1" noRot="1" noChangeAspect="1" noChangeArrowheads="1"/>
          </p:cNvSpPr>
          <p:nvPr>
            <p:ph type="sldImg"/>
          </p:nvPr>
        </p:nvSpPr>
        <p:spPr>
          <a:solidFill>
            <a:srgbClr val="FFFFFF"/>
          </a:solidFill>
          <a:ln/>
          <a:extLst>
            <a:ext uri="{FAA26D3D-D897-4be2-8F04-BA451C77F1D7}">
              <ma14:placeholderFlag xmlns:ma14="http://schemas.microsoft.com/office/mac/drawingml/2011/main" val="1"/>
            </a:ext>
          </a:extLst>
        </p:spPr>
      </p:sp>
      <p:sp>
        <p:nvSpPr>
          <p:cNvPr id="56323"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65C7D8DF-3968-7740-A225-3ED147E1F56D}" type="slidenum">
              <a:rPr lang="en-US" sz="1200"/>
              <a:pPr/>
              <a:t>6</a:t>
            </a:fld>
            <a:endParaRPr lang="en-US" sz="1200"/>
          </a:p>
        </p:txBody>
      </p:sp>
      <p:sp>
        <p:nvSpPr>
          <p:cNvPr id="66562" name="Rectangle 2"/>
          <p:cNvSpPr>
            <a:spLocks noGrp="1" noRot="1" noChangeAspect="1" noChangeArrowheads="1"/>
          </p:cNvSpPr>
          <p:nvPr>
            <p:ph type="sldImg"/>
          </p:nvPr>
        </p:nvSpPr>
        <p:spPr>
          <a:solidFill>
            <a:srgbClr val="FFFFFF"/>
          </a:solidFill>
          <a:ln/>
          <a:extLst>
            <a:ext uri="{FAA26D3D-D897-4be2-8F04-BA451C77F1D7}">
              <ma14:placeholderFlag xmlns:ma14="http://schemas.microsoft.com/office/mac/drawingml/2011/main" val="1"/>
            </a:ext>
          </a:extLst>
        </p:spPr>
      </p:sp>
      <p:sp>
        <p:nvSpPr>
          <p:cNvPr id="58371"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7767A583-A20D-7A4A-87DC-38F8F3A40D9F}" type="slidenum">
              <a:rPr lang="en-US" sz="1200"/>
              <a:pPr/>
              <a:t>7</a:t>
            </a:fld>
            <a:endParaRPr lang="en-US" sz="1200"/>
          </a:p>
        </p:txBody>
      </p:sp>
      <p:sp>
        <p:nvSpPr>
          <p:cNvPr id="68610" name="Rectangle 2"/>
          <p:cNvSpPr>
            <a:spLocks noGrp="1" noRot="1" noChangeAspect="1" noChangeArrowheads="1"/>
          </p:cNvSpPr>
          <p:nvPr>
            <p:ph type="sldImg"/>
          </p:nvPr>
        </p:nvSpPr>
        <p:spPr>
          <a:solidFill>
            <a:srgbClr val="FFFFFF"/>
          </a:solidFill>
          <a:ln/>
          <a:extLst>
            <a:ext uri="{FAA26D3D-D897-4be2-8F04-BA451C77F1D7}">
              <ma14:placeholderFlag xmlns:ma14="http://schemas.microsoft.com/office/mac/drawingml/2011/main" val="1"/>
            </a:ext>
          </a:extLst>
        </p:spPr>
      </p:sp>
      <p:sp>
        <p:nvSpPr>
          <p:cNvPr id="60419"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529D3F55-B8FC-8C45-9239-762DA0371CF6}" type="slidenum">
              <a:rPr lang="en-US" sz="1200"/>
              <a:pPr/>
              <a:t>8</a:t>
            </a:fld>
            <a:endParaRPr lang="en-US" sz="1200"/>
          </a:p>
        </p:txBody>
      </p:sp>
      <p:sp>
        <p:nvSpPr>
          <p:cNvPr id="5122" name="Rectangle 2"/>
          <p:cNvSpPr>
            <a:spLocks noGrp="1" noRot="1" noChangeAspect="1" noChangeArrowheads="1"/>
          </p:cNvSpPr>
          <p:nvPr>
            <p:ph type="sldImg"/>
          </p:nvPr>
        </p:nvSpPr>
        <p:spPr>
          <a:solidFill>
            <a:srgbClr val="FFFFFF"/>
          </a:solidFill>
          <a:ln/>
          <a:extLst>
            <a:ext uri="{FAA26D3D-D897-4be2-8F04-BA451C77F1D7}">
              <ma14:placeholderFlag xmlns:ma14="http://schemas.microsoft.com/office/mac/drawingml/2011/main" val="1"/>
            </a:ext>
          </a:extLst>
        </p:spPr>
      </p:sp>
      <p:sp>
        <p:nvSpPr>
          <p:cNvPr id="14339" name="Rectangle 3"/>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F217C364-9615-F544-914E-83C73571BFB5}" type="slidenum">
              <a:rPr lang="en-US" sz="1200"/>
              <a:pPr/>
              <a:t>9</a:t>
            </a:fld>
            <a:endParaRPr lang="en-US" sz="1200"/>
          </a:p>
        </p:txBody>
      </p:sp>
      <p:sp>
        <p:nvSpPr>
          <p:cNvPr id="7170" name="Rectangle 2"/>
          <p:cNvSpPr>
            <a:spLocks noGrp="1" noRot="1" noChangeAspect="1" noChangeArrowheads="1"/>
          </p:cNvSpPr>
          <p:nvPr>
            <p:ph type="sldImg"/>
          </p:nvPr>
        </p:nvSpPr>
        <p:spPr>
          <a:solidFill>
            <a:srgbClr val="FFFFFF"/>
          </a:solidFill>
          <a:ln/>
          <a:extLst>
            <a:ext uri="{FAA26D3D-D897-4be2-8F04-BA451C77F1D7}">
              <ma14:placeholderFlag xmlns:ma14="http://schemas.microsoft.com/office/mac/drawingml/2011/main" val="1"/>
            </a:ext>
          </a:extLst>
        </p:spPr>
      </p:sp>
      <p:sp>
        <p:nvSpPr>
          <p:cNvPr id="16387" name="Rectangle 3"/>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226E5206-6D69-1F4C-B3A1-6D199EC44BD1}" type="slidenum">
              <a:rPr lang="en-US" sz="1200"/>
              <a:pPr/>
              <a:t>10</a:t>
            </a:fld>
            <a:endParaRPr lang="en-US" sz="1200"/>
          </a:p>
        </p:txBody>
      </p:sp>
      <p:sp>
        <p:nvSpPr>
          <p:cNvPr id="9218" name="Rectangle 2"/>
          <p:cNvSpPr>
            <a:spLocks noGrp="1" noRot="1" noChangeAspect="1" noChangeArrowheads="1"/>
          </p:cNvSpPr>
          <p:nvPr>
            <p:ph type="sldImg"/>
          </p:nvPr>
        </p:nvSpPr>
        <p:spPr>
          <a:solidFill>
            <a:srgbClr val="FFFFFF"/>
          </a:solidFill>
          <a:ln/>
          <a:extLst>
            <a:ext uri="{FAA26D3D-D897-4be2-8F04-BA451C77F1D7}">
              <ma14:placeholderFlag xmlns:ma14="http://schemas.microsoft.com/office/mac/drawingml/2011/main" val="1"/>
            </a:ext>
          </a:extLst>
        </p:spPr>
      </p:sp>
      <p:sp>
        <p:nvSpPr>
          <p:cNvPr id="18435" name="Rectangle 3"/>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62E25336-D46B-1F45-80DF-072AF87DE616}" type="slidenum">
              <a:rPr lang="en-US" sz="1200"/>
              <a:pPr/>
              <a:t>11</a:t>
            </a:fld>
            <a:endParaRPr lang="en-US" sz="1200"/>
          </a:p>
        </p:txBody>
      </p:sp>
      <p:sp>
        <p:nvSpPr>
          <p:cNvPr id="11266" name="Rectangle 2"/>
          <p:cNvSpPr>
            <a:spLocks noGrp="1" noRot="1" noChangeAspect="1" noChangeArrowheads="1"/>
          </p:cNvSpPr>
          <p:nvPr>
            <p:ph type="sldImg"/>
          </p:nvPr>
        </p:nvSpPr>
        <p:spPr>
          <a:solidFill>
            <a:srgbClr val="FFFFFF"/>
          </a:solidFill>
          <a:ln/>
          <a:extLst>
            <a:ext uri="{FAA26D3D-D897-4be2-8F04-BA451C77F1D7}">
              <ma14:placeholderFlag xmlns:ma14="http://schemas.microsoft.com/office/mac/drawingml/2011/main" val="1"/>
            </a:ext>
          </a:extLst>
        </p:spPr>
      </p:sp>
      <p:sp>
        <p:nvSpPr>
          <p:cNvPr id="20483" name="Rectangle 3"/>
          <p:cNvSpPr>
            <a:spLocks noChangeArrowheads="1"/>
          </p:cNvSpPr>
          <p:nvPr>
            <p:ph type="body" idx="1"/>
          </p:nvPr>
        </p:nvSpPr>
        <p:spPr>
          <a:solidFill>
            <a:srgbClr val="FFFFFF"/>
          </a:solidFill>
          <a:ln>
            <a:solidFill>
              <a:srgbClr val="000000"/>
            </a:solidFill>
            <a:miter lim="800000"/>
            <a:headEnd/>
            <a:tailEnd/>
          </a:ln>
        </p:spPr>
        <p:txBody>
          <a:bodyPr/>
          <a:lstStyle/>
          <a:p>
            <a:pPr eaLnBrk="1" hangingPunct="1"/>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24374B3-A046-E848-972A-5D654AA5F9AB}" type="datetimeFigureOut">
              <a:rPr lang="en-US" smtClean="0"/>
              <a:t>10/18/13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C09413-DD0C-8E49-9300-C7AD7D714EC6}" type="slidenum">
              <a:rPr lang="en-US" smtClean="0"/>
              <a:t>‹#›</a:t>
            </a:fld>
            <a:endParaRPr lang="en-US"/>
          </a:p>
        </p:txBody>
      </p:sp>
    </p:spTree>
    <p:extLst>
      <p:ext uri="{BB962C8B-B14F-4D97-AF65-F5344CB8AC3E}">
        <p14:creationId xmlns:p14="http://schemas.microsoft.com/office/powerpoint/2010/main" val="922183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4374B3-A046-E848-972A-5D654AA5F9AB}" type="datetimeFigureOut">
              <a:rPr lang="en-US" smtClean="0"/>
              <a:t>10/18/13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C09413-DD0C-8E49-9300-C7AD7D714EC6}" type="slidenum">
              <a:rPr lang="en-US" smtClean="0"/>
              <a:t>‹#›</a:t>
            </a:fld>
            <a:endParaRPr lang="en-US"/>
          </a:p>
        </p:txBody>
      </p:sp>
    </p:spTree>
    <p:extLst>
      <p:ext uri="{BB962C8B-B14F-4D97-AF65-F5344CB8AC3E}">
        <p14:creationId xmlns:p14="http://schemas.microsoft.com/office/powerpoint/2010/main" val="706821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4374B3-A046-E848-972A-5D654AA5F9AB}" type="datetimeFigureOut">
              <a:rPr lang="en-US" smtClean="0"/>
              <a:t>10/18/13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C09413-DD0C-8E49-9300-C7AD7D714EC6}" type="slidenum">
              <a:rPr lang="en-US" smtClean="0"/>
              <a:t>‹#›</a:t>
            </a:fld>
            <a:endParaRPr lang="en-US"/>
          </a:p>
        </p:txBody>
      </p:sp>
    </p:spTree>
    <p:extLst>
      <p:ext uri="{BB962C8B-B14F-4D97-AF65-F5344CB8AC3E}">
        <p14:creationId xmlns:p14="http://schemas.microsoft.com/office/powerpoint/2010/main" val="18941747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725562E-B3DF-D340-B58F-D10885A0EF1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6960323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F7E9EE6-34C2-BC42-9834-9B029761255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07927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66E65ED-4131-5547-9D06-20E62C73267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947798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EB4D4B9-D3A5-EB43-93CF-2A6A35F79C2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703630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DB612423-6580-F84E-8DB6-47423319C5B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4581684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40992060-E5DE-4942-ABAC-A69786FA357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721359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BAC80B98-6CFE-874F-81BD-9B0877E2E2A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943580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1CEF3F0-1B5F-8F44-AF80-9AD6D6ED729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621768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4374B3-A046-E848-972A-5D654AA5F9AB}" type="datetimeFigureOut">
              <a:rPr lang="en-US" smtClean="0"/>
              <a:t>10/18/13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C09413-DD0C-8E49-9300-C7AD7D714EC6}" type="slidenum">
              <a:rPr lang="en-US" smtClean="0"/>
              <a:t>‹#›</a:t>
            </a:fld>
            <a:endParaRPr lang="en-US"/>
          </a:p>
        </p:txBody>
      </p:sp>
    </p:spTree>
    <p:extLst>
      <p:ext uri="{BB962C8B-B14F-4D97-AF65-F5344CB8AC3E}">
        <p14:creationId xmlns:p14="http://schemas.microsoft.com/office/powerpoint/2010/main" val="15422621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0C75F0A-FA42-184D-B502-A5FAFCCE583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1178809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D00511C-33FF-B84D-AE80-B7806D7EB1B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611280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580819E-E6AF-7F4E-B296-DE8E978E4B5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054249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24374B3-A046-E848-972A-5D654AA5F9AB}" type="datetimeFigureOut">
              <a:rPr lang="en-US" smtClean="0"/>
              <a:t>10/18/13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C09413-DD0C-8E49-9300-C7AD7D714EC6}" type="slidenum">
              <a:rPr lang="en-US" smtClean="0"/>
              <a:t>‹#›</a:t>
            </a:fld>
            <a:endParaRPr lang="en-US"/>
          </a:p>
        </p:txBody>
      </p:sp>
    </p:spTree>
    <p:extLst>
      <p:ext uri="{BB962C8B-B14F-4D97-AF65-F5344CB8AC3E}">
        <p14:creationId xmlns:p14="http://schemas.microsoft.com/office/powerpoint/2010/main" val="2665378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24374B3-A046-E848-972A-5D654AA5F9AB}" type="datetimeFigureOut">
              <a:rPr lang="en-US" smtClean="0"/>
              <a:t>10/18/13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C09413-DD0C-8E49-9300-C7AD7D714EC6}" type="slidenum">
              <a:rPr lang="en-US" smtClean="0"/>
              <a:t>‹#›</a:t>
            </a:fld>
            <a:endParaRPr lang="en-US"/>
          </a:p>
        </p:txBody>
      </p:sp>
    </p:spTree>
    <p:extLst>
      <p:ext uri="{BB962C8B-B14F-4D97-AF65-F5344CB8AC3E}">
        <p14:creationId xmlns:p14="http://schemas.microsoft.com/office/powerpoint/2010/main" val="457221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24374B3-A046-E848-972A-5D654AA5F9AB}" type="datetimeFigureOut">
              <a:rPr lang="en-US" smtClean="0"/>
              <a:t>10/18/13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C09413-DD0C-8E49-9300-C7AD7D714EC6}" type="slidenum">
              <a:rPr lang="en-US" smtClean="0"/>
              <a:t>‹#›</a:t>
            </a:fld>
            <a:endParaRPr lang="en-US"/>
          </a:p>
        </p:txBody>
      </p:sp>
    </p:spTree>
    <p:extLst>
      <p:ext uri="{BB962C8B-B14F-4D97-AF65-F5344CB8AC3E}">
        <p14:creationId xmlns:p14="http://schemas.microsoft.com/office/powerpoint/2010/main" val="20363353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24374B3-A046-E848-972A-5D654AA5F9AB}" type="datetimeFigureOut">
              <a:rPr lang="en-US" smtClean="0"/>
              <a:t>10/18/13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C09413-DD0C-8E49-9300-C7AD7D714EC6}" type="slidenum">
              <a:rPr lang="en-US" smtClean="0"/>
              <a:t>‹#›</a:t>
            </a:fld>
            <a:endParaRPr lang="en-US"/>
          </a:p>
        </p:txBody>
      </p:sp>
    </p:spTree>
    <p:extLst>
      <p:ext uri="{BB962C8B-B14F-4D97-AF65-F5344CB8AC3E}">
        <p14:creationId xmlns:p14="http://schemas.microsoft.com/office/powerpoint/2010/main" val="747032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4374B3-A046-E848-972A-5D654AA5F9AB}" type="datetimeFigureOut">
              <a:rPr lang="en-US" smtClean="0"/>
              <a:t>10/18/13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C09413-DD0C-8E49-9300-C7AD7D714EC6}" type="slidenum">
              <a:rPr lang="en-US" smtClean="0"/>
              <a:t>‹#›</a:t>
            </a:fld>
            <a:endParaRPr lang="en-US"/>
          </a:p>
        </p:txBody>
      </p:sp>
    </p:spTree>
    <p:extLst>
      <p:ext uri="{BB962C8B-B14F-4D97-AF65-F5344CB8AC3E}">
        <p14:creationId xmlns:p14="http://schemas.microsoft.com/office/powerpoint/2010/main" val="1318306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4374B3-A046-E848-972A-5D654AA5F9AB}" type="datetimeFigureOut">
              <a:rPr lang="en-US" smtClean="0"/>
              <a:t>10/18/13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C09413-DD0C-8E49-9300-C7AD7D714EC6}" type="slidenum">
              <a:rPr lang="en-US" smtClean="0"/>
              <a:t>‹#›</a:t>
            </a:fld>
            <a:endParaRPr lang="en-US"/>
          </a:p>
        </p:txBody>
      </p:sp>
    </p:spTree>
    <p:extLst>
      <p:ext uri="{BB962C8B-B14F-4D97-AF65-F5344CB8AC3E}">
        <p14:creationId xmlns:p14="http://schemas.microsoft.com/office/powerpoint/2010/main" val="2656354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4374B3-A046-E848-972A-5D654AA5F9AB}" type="datetimeFigureOut">
              <a:rPr lang="en-US" smtClean="0"/>
              <a:t>10/18/13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C09413-DD0C-8E49-9300-C7AD7D714EC6}" type="slidenum">
              <a:rPr lang="en-US" smtClean="0"/>
              <a:t>‹#›</a:t>
            </a:fld>
            <a:endParaRPr lang="en-US"/>
          </a:p>
        </p:txBody>
      </p:sp>
    </p:spTree>
    <p:extLst>
      <p:ext uri="{BB962C8B-B14F-4D97-AF65-F5344CB8AC3E}">
        <p14:creationId xmlns:p14="http://schemas.microsoft.com/office/powerpoint/2010/main" val="137829839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4374B3-A046-E848-972A-5D654AA5F9AB}" type="datetimeFigureOut">
              <a:rPr lang="en-US" smtClean="0"/>
              <a:t>10/18/13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C09413-DD0C-8E49-9300-C7AD7D714EC6}" type="slidenum">
              <a:rPr lang="en-US" smtClean="0"/>
              <a:t>‹#›</a:t>
            </a:fld>
            <a:endParaRPr lang="en-US"/>
          </a:p>
        </p:txBody>
      </p:sp>
    </p:spTree>
    <p:extLst>
      <p:ext uri="{BB962C8B-B14F-4D97-AF65-F5344CB8AC3E}">
        <p14:creationId xmlns:p14="http://schemas.microsoft.com/office/powerpoint/2010/main" val="20369081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400"/>
            </a:lvl1pPr>
          </a:lstStyle>
          <a:p>
            <a:pPr defTabSz="914400" eaLnBrk="0" fontAlgn="base" hangingPunct="0">
              <a:spcBef>
                <a:spcPct val="0"/>
              </a:spcBef>
              <a:spcAft>
                <a:spcPct val="0"/>
              </a:spcAft>
              <a:defRPr/>
            </a:pPr>
            <a:endParaRPr lang="en-US">
              <a:solidFill>
                <a:srgbClr val="000000"/>
              </a:solidFill>
              <a:latin typeface="Arial" charset="0"/>
              <a:ea typeface="ＭＳ Ｐゴシック" charset="0"/>
              <a:cs typeface="ＭＳ Ｐゴシック" charset="0"/>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a:defRPr sz="1400"/>
            </a:lvl1pPr>
          </a:lstStyle>
          <a:p>
            <a:pPr defTabSz="914400" eaLnBrk="0" fontAlgn="base" hangingPunct="0">
              <a:spcBef>
                <a:spcPct val="0"/>
              </a:spcBef>
              <a:spcAft>
                <a:spcPct val="0"/>
              </a:spcAft>
              <a:defRPr/>
            </a:pPr>
            <a:endParaRPr lang="en-US">
              <a:solidFill>
                <a:srgbClr val="000000"/>
              </a:solidFill>
              <a:latin typeface="Arial" charset="0"/>
              <a:ea typeface="ＭＳ Ｐゴシック" charset="0"/>
              <a:cs typeface="ＭＳ Ｐゴシック" charset="0"/>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400"/>
            </a:lvl1pPr>
          </a:lstStyle>
          <a:p>
            <a:pPr defTabSz="914400" eaLnBrk="0" fontAlgn="base" hangingPunct="0">
              <a:spcBef>
                <a:spcPct val="0"/>
              </a:spcBef>
              <a:spcAft>
                <a:spcPct val="0"/>
              </a:spcAft>
              <a:defRPr/>
            </a:pPr>
            <a:fld id="{BD0388CF-08E4-0342-B66D-CE92B8222680}" type="slidenum">
              <a:rPr lang="en-US">
                <a:solidFill>
                  <a:srgbClr val="000000"/>
                </a:solidFill>
                <a:latin typeface="Arial" charset="0"/>
                <a:ea typeface="ＭＳ Ｐゴシック" charset="0"/>
                <a:cs typeface="ＭＳ Ｐゴシック" charset="0"/>
              </a:rPr>
              <a:pPr defTabSz="914400" eaLnBrk="0" fontAlgn="base" hangingPunct="0">
                <a:spcBef>
                  <a:spcPct val="0"/>
                </a:spcBef>
                <a:spcAft>
                  <a:spcPct val="0"/>
                </a:spcAft>
                <a:defRPr/>
              </a:pPr>
              <a:t>‹#›</a:t>
            </a:fld>
            <a:endParaRPr lang="en-US">
              <a:solidFill>
                <a:srgbClr val="000000"/>
              </a:solidFill>
              <a:latin typeface="Arial" charset="0"/>
              <a:ea typeface="ＭＳ Ｐゴシック" charset="0"/>
              <a:cs typeface="ＭＳ Ｐゴシック" charset="0"/>
            </a:endParaRPr>
          </a:p>
        </p:txBody>
      </p:sp>
    </p:spTree>
    <p:extLst>
      <p:ext uri="{BB962C8B-B14F-4D97-AF65-F5344CB8AC3E}">
        <p14:creationId xmlns:p14="http://schemas.microsoft.com/office/powerpoint/2010/main" val="298893203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2pPr>
      <a:lvl3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3pPr>
      <a:lvl4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4pPr>
      <a:lvl5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5pPr>
      <a:lvl6pPr marL="457200" algn="ctr" rtl="0" fontAlgn="base">
        <a:spcBef>
          <a:spcPct val="0"/>
        </a:spcBef>
        <a:spcAft>
          <a:spcPct val="0"/>
        </a:spcAft>
        <a:defRPr sz="4400">
          <a:solidFill>
            <a:schemeClr val="tx2"/>
          </a:solidFill>
          <a:latin typeface="Arial" charset="0"/>
          <a:ea typeface="ＭＳ Ｐゴシック" charset="0"/>
          <a:cs typeface="ＭＳ Ｐゴシック" charset="0"/>
        </a:defRPr>
      </a:lvl6pPr>
      <a:lvl7pPr marL="914400" algn="ctr" rtl="0" fontAlgn="base">
        <a:spcBef>
          <a:spcPct val="0"/>
        </a:spcBef>
        <a:spcAft>
          <a:spcPct val="0"/>
        </a:spcAft>
        <a:defRPr sz="4400">
          <a:solidFill>
            <a:schemeClr val="tx2"/>
          </a:solidFill>
          <a:latin typeface="Arial" charset="0"/>
          <a:ea typeface="ＭＳ Ｐゴシック" charset="0"/>
          <a:cs typeface="ＭＳ Ｐゴシック" charset="0"/>
        </a:defRPr>
      </a:lvl7pPr>
      <a:lvl8pPr marL="1371600" algn="ctr" rtl="0" fontAlgn="base">
        <a:spcBef>
          <a:spcPct val="0"/>
        </a:spcBef>
        <a:spcAft>
          <a:spcPct val="0"/>
        </a:spcAft>
        <a:defRPr sz="4400">
          <a:solidFill>
            <a:schemeClr val="tx2"/>
          </a:solidFill>
          <a:latin typeface="Arial" charset="0"/>
          <a:ea typeface="ＭＳ Ｐゴシック" charset="0"/>
          <a:cs typeface="ＭＳ Ｐゴシック" charset="0"/>
        </a:defRPr>
      </a:lvl8pPr>
      <a:lvl9pPr marL="1828800" algn="ctr" rtl="0" fontAlgn="base">
        <a:spcBef>
          <a:spcPct val="0"/>
        </a:spcBef>
        <a:spcAft>
          <a:spcPct val="0"/>
        </a:spcAft>
        <a:defRPr sz="4400">
          <a:solidFill>
            <a:schemeClr val="tx2"/>
          </a:solidFill>
          <a:latin typeface="Arial" charset="0"/>
          <a:ea typeface="ＭＳ Ｐゴシック" charset="0"/>
          <a:cs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6.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7.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8.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9.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9.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btc.montana.edu/ceres/html/Weight/weight.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3200400" y="3429000"/>
            <a:ext cx="7772400" cy="1143000"/>
          </a:xfrm>
        </p:spPr>
        <p:txBody>
          <a:bodyPr/>
          <a:lstStyle/>
          <a:p>
            <a:pPr eaLnBrk="1" hangingPunct="1"/>
            <a:r>
              <a:rPr lang="en-US">
                <a:solidFill>
                  <a:schemeClr val="tx1"/>
                </a:solidFill>
                <a:latin typeface="Arial" charset="0"/>
                <a:ea typeface="ＭＳ Ｐゴシック" charset="0"/>
                <a:cs typeface="ＭＳ Ｐゴシック" charset="0"/>
              </a:rPr>
              <a:t>Motion</a:t>
            </a:r>
            <a:endParaRPr lang="en-US">
              <a:latin typeface="Arial" charset="0"/>
              <a:ea typeface="ＭＳ Ｐゴシック" charset="0"/>
              <a:cs typeface="ＭＳ Ｐゴシック" charset="0"/>
            </a:endParaRPr>
          </a:p>
        </p:txBody>
      </p:sp>
      <p:sp>
        <p:nvSpPr>
          <p:cNvPr id="14339" name="Rectangle 3"/>
          <p:cNvSpPr>
            <a:spLocks noGrp="1" noChangeArrowheads="1"/>
          </p:cNvSpPr>
          <p:nvPr>
            <p:ph type="subTitle" idx="1"/>
          </p:nvPr>
        </p:nvSpPr>
        <p:spPr>
          <a:xfrm>
            <a:off x="3429000" y="4876800"/>
            <a:ext cx="6400800" cy="1752600"/>
          </a:xfrm>
        </p:spPr>
        <p:txBody>
          <a:bodyPr/>
          <a:lstStyle/>
          <a:p>
            <a:pPr eaLnBrk="1" hangingPunct="1"/>
            <a:r>
              <a:rPr lang="en-US">
                <a:latin typeface="Arial" charset="0"/>
                <a:ea typeface="ＭＳ Ｐゴシック" charset="0"/>
                <a:cs typeface="ＭＳ Ｐゴシック" charset="0"/>
              </a:rPr>
              <a:t>Why do objects move?</a:t>
            </a:r>
          </a:p>
          <a:p>
            <a:pPr eaLnBrk="1" hangingPunct="1"/>
            <a:r>
              <a:rPr lang="en-US">
                <a:latin typeface="Arial" charset="0"/>
                <a:ea typeface="ＭＳ Ｐゴシック" charset="0"/>
                <a:cs typeface="ＭＳ Ｐゴシック" charset="0"/>
              </a:rPr>
              <a:t>Forces and Gravity</a:t>
            </a:r>
          </a:p>
        </p:txBody>
      </p:sp>
    </p:spTree>
    <p:extLst>
      <p:ext uri="{BB962C8B-B14F-4D97-AF65-F5344CB8AC3E}">
        <p14:creationId xmlns:p14="http://schemas.microsoft.com/office/powerpoint/2010/main" val="113054309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body" idx="1"/>
          </p:nvPr>
        </p:nvSpPr>
        <p:spPr>
          <a:xfrm>
            <a:off x="685800" y="1066800"/>
            <a:ext cx="7772400" cy="4114800"/>
          </a:xfrm>
        </p:spPr>
        <p:txBody>
          <a:bodyPr>
            <a:noAutofit/>
          </a:bodyPr>
          <a:lstStyle/>
          <a:p>
            <a:pPr marL="609600" indent="-609600" eaLnBrk="1" hangingPunct="1">
              <a:lnSpc>
                <a:spcPct val="90000"/>
              </a:lnSpc>
              <a:buFontTx/>
              <a:buNone/>
            </a:pPr>
            <a:r>
              <a:rPr lang="en-US" sz="2400" dirty="0">
                <a:latin typeface="Arial" charset="0"/>
                <a:ea typeface="ＭＳ Ｐゴシック" charset="0"/>
                <a:cs typeface="ＭＳ Ｐゴシック" charset="0"/>
              </a:rPr>
              <a:t>Consider the force of gravity between the Sun and the earth. The strength is    </a:t>
            </a:r>
          </a:p>
          <a:p>
            <a:pPr marL="609600" indent="-609600" eaLnBrk="1" hangingPunct="1">
              <a:lnSpc>
                <a:spcPct val="90000"/>
              </a:lnSpc>
              <a:buFontTx/>
              <a:buNone/>
            </a:pPr>
            <a:r>
              <a:rPr lang="en-US" sz="2400" dirty="0">
                <a:latin typeface="Arial" charset="0"/>
                <a:ea typeface="ＭＳ Ｐゴシック" charset="0"/>
                <a:cs typeface="ＭＳ Ｐゴシック" charset="0"/>
              </a:rPr>
              <a:t>                force = G M m / d</a:t>
            </a:r>
            <a:r>
              <a:rPr lang="en-US" sz="2400" baseline="30000" dirty="0">
                <a:latin typeface="Arial" charset="0"/>
                <a:ea typeface="ＭＳ Ｐゴシック" charset="0"/>
                <a:cs typeface="ＭＳ Ｐゴシック" charset="0"/>
              </a:rPr>
              <a:t>2</a:t>
            </a:r>
            <a:endParaRPr lang="en-US" sz="2400" dirty="0">
              <a:latin typeface="Arial" charset="0"/>
              <a:ea typeface="ＭＳ Ｐゴシック" charset="0"/>
              <a:cs typeface="ＭＳ Ｐゴシック" charset="0"/>
            </a:endParaRPr>
          </a:p>
          <a:p>
            <a:pPr marL="609600" indent="-609600" eaLnBrk="1" hangingPunct="1">
              <a:lnSpc>
                <a:spcPct val="90000"/>
              </a:lnSpc>
              <a:buFontTx/>
              <a:buNone/>
            </a:pPr>
            <a:r>
              <a:rPr lang="en-US" sz="2400" dirty="0">
                <a:latin typeface="Arial" charset="0"/>
                <a:ea typeface="ＭＳ Ｐゴシック" charset="0"/>
                <a:cs typeface="ＭＳ Ｐゴシック" charset="0"/>
              </a:rPr>
              <a:t>Where M is the mass of the Sun, m is the mass of the Earth, and d is the distance between the (center of the) Sun and the (center of the) Earth</a:t>
            </a:r>
          </a:p>
          <a:p>
            <a:pPr marL="609600" indent="-609600" eaLnBrk="1" hangingPunct="1">
              <a:lnSpc>
                <a:spcPct val="90000"/>
              </a:lnSpc>
              <a:buFontTx/>
              <a:buNone/>
            </a:pPr>
            <a:endParaRPr lang="en-US" sz="2400" dirty="0">
              <a:latin typeface="Arial" charset="0"/>
              <a:ea typeface="ＭＳ Ｐゴシック" charset="0"/>
              <a:cs typeface="ＭＳ Ｐゴシック" charset="0"/>
            </a:endParaRPr>
          </a:p>
          <a:p>
            <a:pPr marL="609600" indent="-609600" eaLnBrk="1" hangingPunct="1">
              <a:lnSpc>
                <a:spcPct val="90000"/>
              </a:lnSpc>
              <a:buFontTx/>
              <a:buNone/>
            </a:pPr>
            <a:r>
              <a:rPr lang="en-US" sz="2400" dirty="0">
                <a:latin typeface="Arial" charset="0"/>
                <a:ea typeface="ＭＳ Ｐゴシック" charset="0"/>
                <a:cs typeface="ＭＳ Ｐゴシック" charset="0"/>
              </a:rPr>
              <a:t>If the Sun’s mass were doubled, how would the force of gravity </a:t>
            </a:r>
            <a:r>
              <a:rPr lang="en-US" sz="2400" dirty="0" smtClean="0">
                <a:latin typeface="Arial" charset="0"/>
                <a:ea typeface="ＭＳ Ｐゴシック" charset="0"/>
                <a:cs typeface="ＭＳ Ｐゴシック" charset="0"/>
              </a:rPr>
              <a:t>from the Sun on </a:t>
            </a:r>
            <a:r>
              <a:rPr lang="en-US" sz="2400" dirty="0">
                <a:latin typeface="Arial" charset="0"/>
                <a:ea typeface="ＭＳ Ｐゴシック" charset="0"/>
                <a:cs typeface="ＭＳ Ｐゴシック" charset="0"/>
              </a:rPr>
              <a:t>the Earth change?</a:t>
            </a:r>
          </a:p>
          <a:p>
            <a:pPr marL="609600" indent="-609600" eaLnBrk="1" hangingPunct="1">
              <a:lnSpc>
                <a:spcPct val="90000"/>
              </a:lnSpc>
              <a:buFontTx/>
              <a:buAutoNum type="alphaUcPeriod"/>
            </a:pPr>
            <a:r>
              <a:rPr lang="en-US" sz="2400" dirty="0">
                <a:latin typeface="Arial" charset="0"/>
                <a:ea typeface="ＭＳ Ｐゴシック" charset="0"/>
                <a:cs typeface="ＭＳ Ｐゴシック" charset="0"/>
              </a:rPr>
              <a:t>It would stay the same</a:t>
            </a:r>
          </a:p>
          <a:p>
            <a:pPr marL="609600" indent="-609600" eaLnBrk="1" hangingPunct="1">
              <a:lnSpc>
                <a:spcPct val="90000"/>
              </a:lnSpc>
              <a:buFontTx/>
              <a:buAutoNum type="alphaUcPeriod"/>
            </a:pPr>
            <a:r>
              <a:rPr lang="en-US" sz="2400" dirty="0">
                <a:latin typeface="Arial" charset="0"/>
                <a:ea typeface="ＭＳ Ｐゴシック" charset="0"/>
                <a:cs typeface="ＭＳ Ｐゴシック" charset="0"/>
              </a:rPr>
              <a:t>It would be half as strong</a:t>
            </a:r>
          </a:p>
          <a:p>
            <a:pPr marL="609600" indent="-609600" eaLnBrk="1" hangingPunct="1">
              <a:lnSpc>
                <a:spcPct val="90000"/>
              </a:lnSpc>
              <a:buFontTx/>
              <a:buAutoNum type="alphaUcPeriod"/>
            </a:pPr>
            <a:r>
              <a:rPr lang="en-US" sz="2400" dirty="0">
                <a:latin typeface="Arial" charset="0"/>
                <a:ea typeface="ＭＳ Ｐゴシック" charset="0"/>
                <a:cs typeface="ＭＳ Ｐゴシック" charset="0"/>
              </a:rPr>
              <a:t>It would be twice as strong</a:t>
            </a:r>
          </a:p>
          <a:p>
            <a:pPr marL="609600" indent="-609600" eaLnBrk="1" hangingPunct="1">
              <a:lnSpc>
                <a:spcPct val="90000"/>
              </a:lnSpc>
              <a:buFontTx/>
              <a:buAutoNum type="alphaUcPeriod"/>
            </a:pPr>
            <a:r>
              <a:rPr lang="en-US" sz="2400" dirty="0">
                <a:latin typeface="Arial" charset="0"/>
                <a:ea typeface="ＭＳ Ｐゴシック" charset="0"/>
                <a:cs typeface="ＭＳ Ｐゴシック" charset="0"/>
              </a:rPr>
              <a:t>It would be one quarter as strong</a:t>
            </a:r>
          </a:p>
          <a:p>
            <a:pPr marL="609600" indent="-609600" eaLnBrk="1" hangingPunct="1">
              <a:lnSpc>
                <a:spcPct val="90000"/>
              </a:lnSpc>
              <a:buFontTx/>
              <a:buAutoNum type="alphaUcPeriod"/>
            </a:pPr>
            <a:r>
              <a:rPr lang="en-US" sz="2400" dirty="0">
                <a:latin typeface="Arial" charset="0"/>
                <a:ea typeface="ＭＳ Ｐゴシック" charset="0"/>
                <a:cs typeface="ＭＳ Ｐゴシック" charset="0"/>
              </a:rPr>
              <a:t>It would be four times stronger.</a:t>
            </a:r>
          </a:p>
        </p:txBody>
      </p:sp>
    </p:spTree>
    <p:extLst>
      <p:ext uri="{BB962C8B-B14F-4D97-AF65-F5344CB8AC3E}">
        <p14:creationId xmlns:p14="http://schemas.microsoft.com/office/powerpoint/2010/main" val="360854843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body" idx="1"/>
          </p:nvPr>
        </p:nvSpPr>
        <p:spPr>
          <a:xfrm>
            <a:off x="685800" y="761999"/>
            <a:ext cx="7772400" cy="5698001"/>
          </a:xfrm>
        </p:spPr>
        <p:txBody>
          <a:bodyPr>
            <a:normAutofit lnSpcReduction="10000"/>
          </a:bodyPr>
          <a:lstStyle/>
          <a:p>
            <a:pPr marL="609600" indent="-609600">
              <a:spcBef>
                <a:spcPct val="0"/>
              </a:spcBef>
              <a:buFontTx/>
              <a:buNone/>
            </a:pPr>
            <a:r>
              <a:rPr lang="en-US" sz="2800" dirty="0">
                <a:latin typeface="Arial" charset="0"/>
                <a:ea typeface="ＭＳ Ｐゴシック" charset="0"/>
                <a:cs typeface="ＭＳ Ｐゴシック" charset="0"/>
              </a:rPr>
              <a:t>             </a:t>
            </a:r>
            <a:r>
              <a:rPr lang="en-US" sz="3000" dirty="0">
                <a:latin typeface="Arial" charset="0"/>
                <a:ea typeface="ＭＳ Ｐゴシック" charset="0"/>
                <a:cs typeface="ＭＳ Ｐゴシック" charset="0"/>
              </a:rPr>
              <a:t>      force = G M m / d</a:t>
            </a:r>
            <a:r>
              <a:rPr lang="en-US" sz="3000" baseline="30000" dirty="0">
                <a:latin typeface="Arial" charset="0"/>
                <a:ea typeface="ＭＳ Ｐゴシック" charset="0"/>
                <a:cs typeface="ＭＳ Ｐゴシック" charset="0"/>
              </a:rPr>
              <a:t>2</a:t>
            </a:r>
            <a:endParaRPr lang="en-US" sz="3000" dirty="0">
              <a:latin typeface="Arial" charset="0"/>
              <a:ea typeface="ＭＳ Ｐゴシック" charset="0"/>
              <a:cs typeface="ＭＳ Ｐゴシック" charset="0"/>
            </a:endParaRPr>
          </a:p>
          <a:p>
            <a:pPr marL="609600" indent="-609600" eaLnBrk="1" hangingPunct="1">
              <a:lnSpc>
                <a:spcPct val="90000"/>
              </a:lnSpc>
              <a:buFontTx/>
              <a:buNone/>
            </a:pPr>
            <a:endParaRPr lang="en-US" sz="3000" dirty="0">
              <a:latin typeface="Arial" charset="0"/>
              <a:ea typeface="ＭＳ Ｐゴシック" charset="0"/>
              <a:cs typeface="ＭＳ Ｐゴシック" charset="0"/>
            </a:endParaRPr>
          </a:p>
          <a:p>
            <a:pPr marL="609600" indent="-609600" eaLnBrk="1" hangingPunct="1">
              <a:lnSpc>
                <a:spcPct val="90000"/>
              </a:lnSpc>
              <a:buFontTx/>
              <a:buNone/>
            </a:pPr>
            <a:r>
              <a:rPr lang="en-US" sz="3000" dirty="0">
                <a:latin typeface="Arial" charset="0"/>
                <a:ea typeface="ＭＳ Ｐゴシック" charset="0"/>
                <a:cs typeface="ＭＳ Ｐゴシック" charset="0"/>
              </a:rPr>
              <a:t>If BOTH the Sun</a:t>
            </a:r>
            <a:r>
              <a:rPr lang="ja-JP" altLang="en-US" sz="3000" dirty="0">
                <a:latin typeface="Arial" charset="0"/>
                <a:ea typeface="ＭＳ Ｐゴシック" charset="0"/>
                <a:cs typeface="ＭＳ Ｐゴシック" charset="0"/>
              </a:rPr>
              <a:t>’</a:t>
            </a:r>
            <a:r>
              <a:rPr lang="en-US" altLang="ja-JP" sz="3000" dirty="0">
                <a:latin typeface="Arial" charset="0"/>
                <a:ea typeface="ＭＳ Ｐゴシック" charset="0"/>
                <a:cs typeface="ＭＳ Ｐゴシック" charset="0"/>
              </a:rPr>
              <a:t>s mass AND the Earth</a:t>
            </a:r>
            <a:r>
              <a:rPr lang="ja-JP" altLang="en-US" sz="3000" dirty="0">
                <a:latin typeface="Arial" charset="0"/>
                <a:ea typeface="ＭＳ Ｐゴシック" charset="0"/>
                <a:cs typeface="ＭＳ Ｐゴシック" charset="0"/>
              </a:rPr>
              <a:t>’</a:t>
            </a:r>
            <a:r>
              <a:rPr lang="en-US" altLang="ja-JP" sz="3000" dirty="0">
                <a:latin typeface="Arial" charset="0"/>
                <a:ea typeface="ＭＳ Ｐゴシック" charset="0"/>
                <a:cs typeface="ＭＳ Ｐゴシック" charset="0"/>
              </a:rPr>
              <a:t>s mass were doubled, how would the force of gravity </a:t>
            </a:r>
            <a:r>
              <a:rPr lang="en-US" altLang="ja-JP" sz="3000" dirty="0" smtClean="0">
                <a:latin typeface="Arial" charset="0"/>
                <a:ea typeface="ＭＳ Ｐゴシック" charset="0"/>
                <a:cs typeface="ＭＳ Ｐゴシック" charset="0"/>
              </a:rPr>
              <a:t>from the Sun on </a:t>
            </a:r>
            <a:r>
              <a:rPr lang="en-US" altLang="ja-JP" sz="3000" dirty="0">
                <a:latin typeface="Arial" charset="0"/>
                <a:ea typeface="ＭＳ Ｐゴシック" charset="0"/>
                <a:cs typeface="ＭＳ Ｐゴシック" charset="0"/>
              </a:rPr>
              <a:t>the Earth change</a:t>
            </a:r>
            <a:r>
              <a:rPr lang="en-US" altLang="ja-JP" sz="3000" dirty="0" smtClean="0">
                <a:latin typeface="Arial" charset="0"/>
                <a:ea typeface="ＭＳ Ｐゴシック" charset="0"/>
                <a:cs typeface="ＭＳ Ｐゴシック" charset="0"/>
              </a:rPr>
              <a:t>?</a:t>
            </a:r>
          </a:p>
          <a:p>
            <a:pPr marL="609600" indent="-609600" eaLnBrk="1" hangingPunct="1">
              <a:lnSpc>
                <a:spcPct val="90000"/>
              </a:lnSpc>
              <a:buFontTx/>
              <a:buNone/>
            </a:pPr>
            <a:endParaRPr lang="en-US" altLang="ja-JP" sz="3000" dirty="0">
              <a:latin typeface="Arial" charset="0"/>
              <a:ea typeface="ＭＳ Ｐゴシック" charset="0"/>
              <a:cs typeface="ＭＳ Ｐゴシック" charset="0"/>
            </a:endParaRPr>
          </a:p>
          <a:p>
            <a:pPr marL="609600" indent="-609600" eaLnBrk="1" hangingPunct="1">
              <a:lnSpc>
                <a:spcPct val="90000"/>
              </a:lnSpc>
              <a:buFontTx/>
              <a:buAutoNum type="alphaUcPeriod"/>
            </a:pPr>
            <a:r>
              <a:rPr lang="en-US" sz="3000" dirty="0">
                <a:latin typeface="Arial" charset="0"/>
                <a:ea typeface="ＭＳ Ｐゴシック" charset="0"/>
                <a:cs typeface="ＭＳ Ｐゴシック" charset="0"/>
              </a:rPr>
              <a:t>It would stay the same</a:t>
            </a:r>
          </a:p>
          <a:p>
            <a:pPr marL="609600" indent="-609600" eaLnBrk="1" hangingPunct="1">
              <a:lnSpc>
                <a:spcPct val="90000"/>
              </a:lnSpc>
              <a:buFontTx/>
              <a:buAutoNum type="alphaUcPeriod"/>
            </a:pPr>
            <a:r>
              <a:rPr lang="en-US" sz="3000" dirty="0">
                <a:latin typeface="Arial" charset="0"/>
                <a:ea typeface="ＭＳ Ｐゴシック" charset="0"/>
                <a:cs typeface="ＭＳ Ｐゴシック" charset="0"/>
              </a:rPr>
              <a:t>It would be half as strong</a:t>
            </a:r>
          </a:p>
          <a:p>
            <a:pPr marL="609600" indent="-609600" eaLnBrk="1" hangingPunct="1">
              <a:lnSpc>
                <a:spcPct val="90000"/>
              </a:lnSpc>
              <a:buFontTx/>
              <a:buAutoNum type="alphaUcPeriod"/>
            </a:pPr>
            <a:r>
              <a:rPr lang="en-US" sz="3000" dirty="0">
                <a:latin typeface="Arial" charset="0"/>
                <a:ea typeface="ＭＳ Ｐゴシック" charset="0"/>
                <a:cs typeface="ＭＳ Ｐゴシック" charset="0"/>
              </a:rPr>
              <a:t>It would be twice as strong</a:t>
            </a:r>
          </a:p>
          <a:p>
            <a:pPr marL="609600" indent="-609600" eaLnBrk="1" hangingPunct="1">
              <a:lnSpc>
                <a:spcPct val="90000"/>
              </a:lnSpc>
              <a:buFontTx/>
              <a:buAutoNum type="alphaUcPeriod"/>
            </a:pPr>
            <a:r>
              <a:rPr lang="en-US" sz="3000" dirty="0">
                <a:latin typeface="Arial" charset="0"/>
                <a:ea typeface="ＭＳ Ｐゴシック" charset="0"/>
                <a:cs typeface="ＭＳ Ｐゴシック" charset="0"/>
              </a:rPr>
              <a:t>It would be one quarter as strong</a:t>
            </a:r>
          </a:p>
          <a:p>
            <a:pPr marL="609600" indent="-609600" eaLnBrk="1" hangingPunct="1">
              <a:lnSpc>
                <a:spcPct val="90000"/>
              </a:lnSpc>
              <a:buFontTx/>
              <a:buAutoNum type="alphaUcPeriod"/>
            </a:pPr>
            <a:r>
              <a:rPr lang="en-US" sz="3000" dirty="0">
                <a:latin typeface="Arial" charset="0"/>
                <a:ea typeface="ＭＳ Ｐゴシック" charset="0"/>
                <a:cs typeface="ＭＳ Ｐゴシック" charset="0"/>
              </a:rPr>
              <a:t>It would be four times stronger.</a:t>
            </a:r>
          </a:p>
        </p:txBody>
      </p:sp>
    </p:spTree>
    <p:extLst>
      <p:ext uri="{BB962C8B-B14F-4D97-AF65-F5344CB8AC3E}">
        <p14:creationId xmlns:p14="http://schemas.microsoft.com/office/powerpoint/2010/main" val="76475887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body" idx="1"/>
          </p:nvPr>
        </p:nvSpPr>
        <p:spPr>
          <a:xfrm>
            <a:off x="609600" y="1142999"/>
            <a:ext cx="7772400" cy="5372215"/>
          </a:xfrm>
        </p:spPr>
        <p:txBody>
          <a:bodyPr>
            <a:normAutofit/>
          </a:bodyPr>
          <a:lstStyle/>
          <a:p>
            <a:pPr marL="609600" indent="-609600" eaLnBrk="1" hangingPunct="1">
              <a:lnSpc>
                <a:spcPct val="90000"/>
              </a:lnSpc>
              <a:buFontTx/>
              <a:buNone/>
            </a:pPr>
            <a:r>
              <a:rPr lang="en-US" sz="2800" dirty="0">
                <a:latin typeface="Arial" charset="0"/>
                <a:ea typeface="ＭＳ Ｐゴシック" charset="0"/>
                <a:cs typeface="ＭＳ Ｐゴシック" charset="0"/>
              </a:rPr>
              <a:t>                  force = G M m / d</a:t>
            </a:r>
            <a:r>
              <a:rPr lang="en-US" sz="2800" baseline="30000" dirty="0">
                <a:latin typeface="Arial" charset="0"/>
                <a:ea typeface="ＭＳ Ｐゴシック" charset="0"/>
                <a:cs typeface="ＭＳ Ｐゴシック" charset="0"/>
              </a:rPr>
              <a:t>2</a:t>
            </a:r>
          </a:p>
          <a:p>
            <a:pPr marL="609600" indent="-609600" eaLnBrk="1" hangingPunct="1">
              <a:lnSpc>
                <a:spcPct val="90000"/>
              </a:lnSpc>
              <a:buFontTx/>
              <a:buNone/>
            </a:pPr>
            <a:endParaRPr lang="en-US" sz="2800" dirty="0">
              <a:latin typeface="Arial" charset="0"/>
              <a:ea typeface="ＭＳ Ｐゴシック" charset="0"/>
              <a:cs typeface="ＭＳ Ｐゴシック" charset="0"/>
            </a:endParaRPr>
          </a:p>
          <a:p>
            <a:pPr marL="609600" indent="-609600" eaLnBrk="1" hangingPunct="1">
              <a:lnSpc>
                <a:spcPct val="90000"/>
              </a:lnSpc>
              <a:buFontTx/>
              <a:buNone/>
            </a:pPr>
            <a:r>
              <a:rPr lang="en-US" sz="2800" dirty="0">
                <a:latin typeface="Arial" charset="0"/>
                <a:ea typeface="ＭＳ Ｐゴシック" charset="0"/>
                <a:cs typeface="ＭＳ Ｐゴシック" charset="0"/>
              </a:rPr>
              <a:t>If the Sun</a:t>
            </a:r>
            <a:r>
              <a:rPr lang="ja-JP" altLang="en-US" sz="2800" dirty="0">
                <a:latin typeface="Arial" charset="0"/>
                <a:ea typeface="ＭＳ Ｐゴシック" charset="0"/>
                <a:cs typeface="ＭＳ Ｐゴシック" charset="0"/>
              </a:rPr>
              <a:t>’</a:t>
            </a:r>
            <a:r>
              <a:rPr lang="en-US" altLang="ja-JP" sz="2800" dirty="0">
                <a:latin typeface="Arial" charset="0"/>
                <a:ea typeface="ＭＳ Ｐゴシック" charset="0"/>
                <a:cs typeface="ＭＳ Ｐゴシック" charset="0"/>
              </a:rPr>
              <a:t>s mass was doubled and  the Earth</a:t>
            </a:r>
            <a:r>
              <a:rPr lang="ja-JP" altLang="en-US" sz="2800" dirty="0">
                <a:latin typeface="Arial" charset="0"/>
                <a:ea typeface="ＭＳ Ｐゴシック" charset="0"/>
                <a:cs typeface="ＭＳ Ｐゴシック" charset="0"/>
              </a:rPr>
              <a:t>’</a:t>
            </a:r>
            <a:r>
              <a:rPr lang="en-US" altLang="ja-JP" sz="2800" dirty="0">
                <a:latin typeface="Arial" charset="0"/>
                <a:ea typeface="ＭＳ Ｐゴシック" charset="0"/>
                <a:cs typeface="ＭＳ Ｐゴシック" charset="0"/>
              </a:rPr>
              <a:t>s mass was halved, how would the force of gravity on the Earth change?</a:t>
            </a:r>
          </a:p>
          <a:p>
            <a:pPr marL="609600" indent="-609600" eaLnBrk="1" hangingPunct="1">
              <a:lnSpc>
                <a:spcPct val="90000"/>
              </a:lnSpc>
              <a:buFontTx/>
              <a:buAutoNum type="alphaUcPeriod"/>
            </a:pPr>
            <a:r>
              <a:rPr lang="en-US" sz="2800" dirty="0">
                <a:latin typeface="Arial" charset="0"/>
                <a:ea typeface="ＭＳ Ｐゴシック" charset="0"/>
                <a:cs typeface="ＭＳ Ｐゴシック" charset="0"/>
              </a:rPr>
              <a:t>It would stay the same</a:t>
            </a:r>
          </a:p>
          <a:p>
            <a:pPr marL="609600" indent="-609600" eaLnBrk="1" hangingPunct="1">
              <a:lnSpc>
                <a:spcPct val="90000"/>
              </a:lnSpc>
              <a:buFontTx/>
              <a:buAutoNum type="alphaUcPeriod"/>
            </a:pPr>
            <a:r>
              <a:rPr lang="en-US" sz="2800" dirty="0">
                <a:latin typeface="Arial" charset="0"/>
                <a:ea typeface="ＭＳ Ｐゴシック" charset="0"/>
                <a:cs typeface="ＭＳ Ｐゴシック" charset="0"/>
              </a:rPr>
              <a:t>It would be half as strong</a:t>
            </a:r>
          </a:p>
          <a:p>
            <a:pPr marL="609600" indent="-609600" eaLnBrk="1" hangingPunct="1">
              <a:lnSpc>
                <a:spcPct val="90000"/>
              </a:lnSpc>
              <a:buFontTx/>
              <a:buAutoNum type="alphaUcPeriod"/>
            </a:pPr>
            <a:r>
              <a:rPr lang="en-US" sz="2800" dirty="0">
                <a:latin typeface="Arial" charset="0"/>
                <a:ea typeface="ＭＳ Ｐゴシック" charset="0"/>
                <a:cs typeface="ＭＳ Ｐゴシック" charset="0"/>
              </a:rPr>
              <a:t>It would be twice as strong</a:t>
            </a:r>
          </a:p>
          <a:p>
            <a:pPr marL="609600" indent="-609600" eaLnBrk="1" hangingPunct="1">
              <a:lnSpc>
                <a:spcPct val="90000"/>
              </a:lnSpc>
              <a:buFontTx/>
              <a:buAutoNum type="alphaUcPeriod"/>
            </a:pPr>
            <a:r>
              <a:rPr lang="en-US" sz="2800" dirty="0">
                <a:latin typeface="Arial" charset="0"/>
                <a:ea typeface="ＭＳ Ｐゴシック" charset="0"/>
                <a:cs typeface="ＭＳ Ｐゴシック" charset="0"/>
              </a:rPr>
              <a:t>It would be one quarter as strong</a:t>
            </a:r>
          </a:p>
          <a:p>
            <a:pPr marL="609600" indent="-609600" eaLnBrk="1" hangingPunct="1">
              <a:lnSpc>
                <a:spcPct val="90000"/>
              </a:lnSpc>
              <a:buFontTx/>
              <a:buAutoNum type="alphaUcPeriod"/>
            </a:pPr>
            <a:r>
              <a:rPr lang="en-US" sz="2800" dirty="0">
                <a:latin typeface="Arial" charset="0"/>
                <a:ea typeface="ＭＳ Ｐゴシック" charset="0"/>
                <a:cs typeface="ＭＳ Ｐゴシック" charset="0"/>
              </a:rPr>
              <a:t>It would be four times stronger.</a:t>
            </a:r>
          </a:p>
        </p:txBody>
      </p:sp>
    </p:spTree>
    <p:extLst>
      <p:ext uri="{BB962C8B-B14F-4D97-AF65-F5344CB8AC3E}">
        <p14:creationId xmlns:p14="http://schemas.microsoft.com/office/powerpoint/2010/main" val="45966481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body" idx="1"/>
          </p:nvPr>
        </p:nvSpPr>
        <p:spPr>
          <a:xfrm>
            <a:off x="609600" y="1143000"/>
            <a:ext cx="7772400" cy="5464238"/>
          </a:xfrm>
        </p:spPr>
        <p:txBody>
          <a:bodyPr>
            <a:normAutofit lnSpcReduction="10000"/>
          </a:bodyPr>
          <a:lstStyle/>
          <a:p>
            <a:pPr marL="609600" indent="-609600" eaLnBrk="1" hangingPunct="1">
              <a:lnSpc>
                <a:spcPct val="90000"/>
              </a:lnSpc>
              <a:buFontTx/>
              <a:buNone/>
            </a:pPr>
            <a:r>
              <a:rPr lang="en-US" sz="2800" dirty="0">
                <a:latin typeface="Arial" charset="0"/>
                <a:ea typeface="ＭＳ Ｐゴシック" charset="0"/>
                <a:cs typeface="ＭＳ Ｐゴシック" charset="0"/>
              </a:rPr>
              <a:t>                 force = G M m / d</a:t>
            </a:r>
            <a:r>
              <a:rPr lang="en-US" sz="2800" baseline="30000" dirty="0">
                <a:latin typeface="Arial" charset="0"/>
                <a:ea typeface="ＭＳ Ｐゴシック" charset="0"/>
                <a:cs typeface="ＭＳ Ｐゴシック" charset="0"/>
              </a:rPr>
              <a:t>2</a:t>
            </a:r>
          </a:p>
          <a:p>
            <a:pPr marL="609600" indent="-609600" eaLnBrk="1" hangingPunct="1">
              <a:lnSpc>
                <a:spcPct val="90000"/>
              </a:lnSpc>
              <a:buFontTx/>
              <a:buNone/>
            </a:pPr>
            <a:endParaRPr lang="en-US" sz="2800" dirty="0">
              <a:latin typeface="Arial" charset="0"/>
              <a:ea typeface="ＭＳ Ｐゴシック" charset="0"/>
              <a:cs typeface="ＭＳ Ｐゴシック" charset="0"/>
            </a:endParaRPr>
          </a:p>
          <a:p>
            <a:pPr marL="609600" indent="-609600" eaLnBrk="1" hangingPunct="1">
              <a:lnSpc>
                <a:spcPct val="90000"/>
              </a:lnSpc>
              <a:buFontTx/>
              <a:buNone/>
            </a:pPr>
            <a:endParaRPr lang="en-US" sz="2800" dirty="0">
              <a:latin typeface="Arial" charset="0"/>
              <a:ea typeface="ＭＳ Ｐゴシック" charset="0"/>
              <a:cs typeface="ＭＳ Ｐゴシック" charset="0"/>
            </a:endParaRPr>
          </a:p>
          <a:p>
            <a:pPr marL="609600" indent="-609600" eaLnBrk="1" hangingPunct="1">
              <a:lnSpc>
                <a:spcPct val="90000"/>
              </a:lnSpc>
              <a:buFontTx/>
              <a:buNone/>
            </a:pPr>
            <a:r>
              <a:rPr lang="en-US" sz="3000" dirty="0">
                <a:latin typeface="Arial" charset="0"/>
                <a:ea typeface="ＭＳ Ｐゴシック" charset="0"/>
                <a:cs typeface="ＭＳ Ｐゴシック" charset="0"/>
              </a:rPr>
              <a:t>If the Earth was moved to a distance of 2 astronomical units, how would the force of gravity between the Earth and the Sun change?</a:t>
            </a:r>
          </a:p>
          <a:p>
            <a:pPr marL="609600" indent="-609600" eaLnBrk="1" hangingPunct="1">
              <a:lnSpc>
                <a:spcPct val="90000"/>
              </a:lnSpc>
              <a:buFontTx/>
              <a:buAutoNum type="alphaUcPeriod"/>
            </a:pPr>
            <a:r>
              <a:rPr lang="en-US" sz="3000" dirty="0">
                <a:latin typeface="Arial" charset="0"/>
                <a:ea typeface="ＭＳ Ｐゴシック" charset="0"/>
                <a:cs typeface="ＭＳ Ｐゴシック" charset="0"/>
              </a:rPr>
              <a:t>It would stay the same</a:t>
            </a:r>
          </a:p>
          <a:p>
            <a:pPr marL="609600" indent="-609600" eaLnBrk="1" hangingPunct="1">
              <a:lnSpc>
                <a:spcPct val="90000"/>
              </a:lnSpc>
              <a:buFontTx/>
              <a:buAutoNum type="alphaUcPeriod"/>
            </a:pPr>
            <a:r>
              <a:rPr lang="en-US" sz="3000" dirty="0">
                <a:latin typeface="Arial" charset="0"/>
                <a:ea typeface="ＭＳ Ｐゴシック" charset="0"/>
                <a:cs typeface="ＭＳ Ｐゴシック" charset="0"/>
              </a:rPr>
              <a:t>It would be half as strong</a:t>
            </a:r>
          </a:p>
          <a:p>
            <a:pPr marL="609600" indent="-609600" eaLnBrk="1" hangingPunct="1">
              <a:lnSpc>
                <a:spcPct val="90000"/>
              </a:lnSpc>
              <a:buFontTx/>
              <a:buAutoNum type="alphaUcPeriod"/>
            </a:pPr>
            <a:r>
              <a:rPr lang="en-US" sz="3000" dirty="0">
                <a:latin typeface="Arial" charset="0"/>
                <a:ea typeface="ＭＳ Ｐゴシック" charset="0"/>
                <a:cs typeface="ＭＳ Ｐゴシック" charset="0"/>
              </a:rPr>
              <a:t>It would be twice as strong</a:t>
            </a:r>
          </a:p>
          <a:p>
            <a:pPr marL="609600" indent="-609600" eaLnBrk="1" hangingPunct="1">
              <a:lnSpc>
                <a:spcPct val="90000"/>
              </a:lnSpc>
              <a:buFontTx/>
              <a:buAutoNum type="alphaUcPeriod"/>
            </a:pPr>
            <a:r>
              <a:rPr lang="en-US" sz="3000" dirty="0">
                <a:latin typeface="Arial" charset="0"/>
                <a:ea typeface="ＭＳ Ｐゴシック" charset="0"/>
                <a:cs typeface="ＭＳ Ｐゴシック" charset="0"/>
              </a:rPr>
              <a:t>It would be one quarter as strong</a:t>
            </a:r>
          </a:p>
          <a:p>
            <a:pPr marL="609600" indent="-609600" eaLnBrk="1" hangingPunct="1">
              <a:lnSpc>
                <a:spcPct val="90000"/>
              </a:lnSpc>
              <a:buFontTx/>
              <a:buAutoNum type="alphaUcPeriod"/>
            </a:pPr>
            <a:r>
              <a:rPr lang="en-US" sz="3000" dirty="0">
                <a:latin typeface="Arial" charset="0"/>
                <a:ea typeface="ＭＳ Ｐゴシック" charset="0"/>
                <a:cs typeface="ＭＳ Ｐゴシック" charset="0"/>
              </a:rPr>
              <a:t>It would be four times stronger.</a:t>
            </a:r>
          </a:p>
        </p:txBody>
      </p:sp>
    </p:spTree>
    <p:extLst>
      <p:ext uri="{BB962C8B-B14F-4D97-AF65-F5344CB8AC3E}">
        <p14:creationId xmlns:p14="http://schemas.microsoft.com/office/powerpoint/2010/main" val="165272085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body" idx="1"/>
          </p:nvPr>
        </p:nvSpPr>
        <p:spPr>
          <a:xfrm>
            <a:off x="533400" y="228600"/>
            <a:ext cx="7772400" cy="5943600"/>
          </a:xfrm>
        </p:spPr>
        <p:txBody>
          <a:bodyPr>
            <a:normAutofit fontScale="92500"/>
          </a:bodyPr>
          <a:lstStyle/>
          <a:p>
            <a:pPr eaLnBrk="1" hangingPunct="1">
              <a:lnSpc>
                <a:spcPct val="90000"/>
              </a:lnSpc>
              <a:buFontTx/>
              <a:buNone/>
            </a:pPr>
            <a:r>
              <a:rPr lang="en-US" sz="2400">
                <a:latin typeface="Arial" charset="0"/>
                <a:ea typeface="ＭＳ Ｐゴシック" charset="0"/>
                <a:cs typeface="ＭＳ Ｐゴシック" charset="0"/>
              </a:rPr>
              <a:t>The following picture shows the Earth and Moon (sizes not to scale relative to the distance between them). The Earth is about 100 times more massive than the Moon. The diagram also shows three positions of a hypothetical spaceship.</a:t>
            </a:r>
            <a:endParaRPr lang="en-US" sz="2800">
              <a:latin typeface="Arial" charset="0"/>
              <a:ea typeface="ＭＳ Ｐゴシック" charset="0"/>
              <a:cs typeface="ＭＳ Ｐゴシック" charset="0"/>
            </a:endParaRPr>
          </a:p>
          <a:p>
            <a:pPr eaLnBrk="1" hangingPunct="1">
              <a:lnSpc>
                <a:spcPct val="90000"/>
              </a:lnSpc>
            </a:pPr>
            <a:endParaRPr lang="en-US" sz="2800">
              <a:latin typeface="Arial" charset="0"/>
              <a:ea typeface="ＭＳ Ｐゴシック" charset="0"/>
              <a:cs typeface="ＭＳ Ｐゴシック" charset="0"/>
            </a:endParaRPr>
          </a:p>
          <a:p>
            <a:pPr eaLnBrk="1" hangingPunct="1">
              <a:lnSpc>
                <a:spcPct val="90000"/>
              </a:lnSpc>
              <a:buFontTx/>
              <a:buNone/>
            </a:pPr>
            <a:endParaRPr lang="en-US" sz="2800">
              <a:latin typeface="Arial" charset="0"/>
              <a:ea typeface="ＭＳ Ｐゴシック" charset="0"/>
              <a:cs typeface="ＭＳ Ｐゴシック" charset="0"/>
            </a:endParaRPr>
          </a:p>
          <a:p>
            <a:pPr eaLnBrk="1" hangingPunct="1">
              <a:lnSpc>
                <a:spcPct val="90000"/>
              </a:lnSpc>
              <a:buFontTx/>
              <a:buNone/>
            </a:pPr>
            <a:endParaRPr lang="en-US" sz="2800">
              <a:latin typeface="Arial" charset="0"/>
              <a:ea typeface="ＭＳ Ｐゴシック" charset="0"/>
              <a:cs typeface="ＭＳ Ｐゴシック" charset="0"/>
            </a:endParaRPr>
          </a:p>
          <a:p>
            <a:pPr eaLnBrk="1" hangingPunct="1">
              <a:lnSpc>
                <a:spcPct val="90000"/>
              </a:lnSpc>
              <a:buFontTx/>
              <a:buNone/>
            </a:pPr>
            <a:endParaRPr lang="en-US" sz="2400">
              <a:latin typeface="Arial" charset="0"/>
              <a:ea typeface="ＭＳ Ｐゴシック" charset="0"/>
              <a:cs typeface="ＭＳ Ｐゴシック" charset="0"/>
            </a:endParaRPr>
          </a:p>
          <a:p>
            <a:pPr eaLnBrk="1" hangingPunct="1">
              <a:lnSpc>
                <a:spcPct val="90000"/>
              </a:lnSpc>
              <a:buFontTx/>
              <a:buNone/>
            </a:pPr>
            <a:r>
              <a:rPr lang="en-US" sz="2400">
                <a:latin typeface="Arial" charset="0"/>
                <a:ea typeface="ＭＳ Ｐゴシック" charset="0"/>
                <a:cs typeface="ＭＳ Ｐゴシック" charset="0"/>
              </a:rPr>
              <a:t>At which position is the force of gravity from the Moon the strongest?</a:t>
            </a:r>
          </a:p>
          <a:p>
            <a:pPr eaLnBrk="1" hangingPunct="1">
              <a:lnSpc>
                <a:spcPct val="90000"/>
              </a:lnSpc>
              <a:buFontTx/>
              <a:buNone/>
            </a:pPr>
            <a:r>
              <a:rPr lang="en-US" sz="2400">
                <a:latin typeface="Arial" charset="0"/>
                <a:ea typeface="ＭＳ Ｐゴシック" charset="0"/>
                <a:cs typeface="ＭＳ Ｐゴシック" charset="0"/>
              </a:rPr>
              <a:t>   A. A</a:t>
            </a:r>
          </a:p>
          <a:p>
            <a:pPr eaLnBrk="1" hangingPunct="1">
              <a:lnSpc>
                <a:spcPct val="90000"/>
              </a:lnSpc>
              <a:buFontTx/>
              <a:buNone/>
            </a:pPr>
            <a:r>
              <a:rPr lang="en-US" sz="2400">
                <a:latin typeface="Arial" charset="0"/>
                <a:ea typeface="ＭＳ Ｐゴシック" charset="0"/>
                <a:cs typeface="ＭＳ Ｐゴシック" charset="0"/>
              </a:rPr>
              <a:t>   B. B</a:t>
            </a:r>
          </a:p>
          <a:p>
            <a:pPr eaLnBrk="1" hangingPunct="1">
              <a:lnSpc>
                <a:spcPct val="90000"/>
              </a:lnSpc>
              <a:buFontTx/>
              <a:buNone/>
            </a:pPr>
            <a:r>
              <a:rPr lang="en-US" sz="2400">
                <a:latin typeface="Arial" charset="0"/>
                <a:ea typeface="ＭＳ Ｐゴシック" charset="0"/>
                <a:cs typeface="ＭＳ Ｐゴシック" charset="0"/>
              </a:rPr>
              <a:t>   C. C</a:t>
            </a:r>
          </a:p>
          <a:p>
            <a:pPr eaLnBrk="1" hangingPunct="1">
              <a:lnSpc>
                <a:spcPct val="90000"/>
              </a:lnSpc>
              <a:buFontTx/>
              <a:buNone/>
            </a:pPr>
            <a:r>
              <a:rPr lang="en-US" sz="2400">
                <a:latin typeface="Arial" charset="0"/>
                <a:ea typeface="ＭＳ Ｐゴシック" charset="0"/>
                <a:cs typeface="ＭＳ Ｐゴシック" charset="0"/>
              </a:rPr>
              <a:t>   D. it is the same at all three positions </a:t>
            </a:r>
          </a:p>
          <a:p>
            <a:pPr eaLnBrk="1" hangingPunct="1">
              <a:lnSpc>
                <a:spcPct val="90000"/>
              </a:lnSpc>
              <a:buFontTx/>
              <a:buNone/>
            </a:pPr>
            <a:r>
              <a:rPr lang="en-US" sz="2400">
                <a:latin typeface="Arial" charset="0"/>
                <a:ea typeface="ＭＳ Ｐゴシック" charset="0"/>
                <a:cs typeface="ＭＳ Ｐゴシック" charset="0"/>
              </a:rPr>
              <a:t>   E. there is no gravity in between the Earth and the Moon</a:t>
            </a:r>
          </a:p>
        </p:txBody>
      </p:sp>
      <p:pic>
        <p:nvPicPr>
          <p:cNvPr id="25602" name="Picture 3" descr="grav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2590800"/>
            <a:ext cx="7021513" cy="94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8978963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body" idx="1"/>
          </p:nvPr>
        </p:nvSpPr>
        <p:spPr>
          <a:xfrm>
            <a:off x="533400" y="152400"/>
            <a:ext cx="7772400" cy="5943600"/>
          </a:xfrm>
        </p:spPr>
        <p:txBody>
          <a:bodyPr>
            <a:normAutofit fontScale="92500" lnSpcReduction="10000"/>
          </a:bodyPr>
          <a:lstStyle/>
          <a:p>
            <a:pPr eaLnBrk="1" hangingPunct="1">
              <a:lnSpc>
                <a:spcPct val="90000"/>
              </a:lnSpc>
              <a:buFontTx/>
              <a:buNone/>
            </a:pPr>
            <a:r>
              <a:rPr lang="en-US" sz="2400" dirty="0">
                <a:latin typeface="Arial" charset="0"/>
                <a:ea typeface="ＭＳ Ｐゴシック" charset="0"/>
                <a:cs typeface="ＭＳ Ｐゴシック" charset="0"/>
              </a:rPr>
              <a:t>The following picture shows the Earth and Moon (sizes not to scale relative to the distance between them). The Earth is about 100 times more massive than the Moon. The diagram also shows three positions of a hypothetical spaceship.</a:t>
            </a:r>
            <a:endParaRPr lang="en-US" sz="2800" dirty="0">
              <a:latin typeface="Arial" charset="0"/>
              <a:ea typeface="ＭＳ Ｐゴシック" charset="0"/>
              <a:cs typeface="ＭＳ Ｐゴシック" charset="0"/>
            </a:endParaRPr>
          </a:p>
          <a:p>
            <a:pPr eaLnBrk="1" hangingPunct="1">
              <a:lnSpc>
                <a:spcPct val="90000"/>
              </a:lnSpc>
            </a:pPr>
            <a:endParaRPr lang="en-US" sz="2800" dirty="0">
              <a:latin typeface="Arial" charset="0"/>
              <a:ea typeface="ＭＳ Ｐゴシック" charset="0"/>
              <a:cs typeface="ＭＳ Ｐゴシック" charset="0"/>
            </a:endParaRPr>
          </a:p>
          <a:p>
            <a:pPr eaLnBrk="1" hangingPunct="1">
              <a:lnSpc>
                <a:spcPct val="90000"/>
              </a:lnSpc>
              <a:buFontTx/>
              <a:buNone/>
            </a:pPr>
            <a:endParaRPr lang="en-US" sz="2800" dirty="0">
              <a:latin typeface="Arial" charset="0"/>
              <a:ea typeface="ＭＳ Ｐゴシック" charset="0"/>
              <a:cs typeface="ＭＳ Ｐゴシック" charset="0"/>
            </a:endParaRPr>
          </a:p>
          <a:p>
            <a:pPr eaLnBrk="1" hangingPunct="1">
              <a:lnSpc>
                <a:spcPct val="90000"/>
              </a:lnSpc>
              <a:buFontTx/>
              <a:buNone/>
            </a:pPr>
            <a:endParaRPr lang="en-US" sz="2800" dirty="0">
              <a:latin typeface="Arial" charset="0"/>
              <a:ea typeface="ＭＳ Ｐゴシック" charset="0"/>
              <a:cs typeface="ＭＳ Ｐゴシック" charset="0"/>
            </a:endParaRPr>
          </a:p>
          <a:p>
            <a:pPr eaLnBrk="1" hangingPunct="1">
              <a:lnSpc>
                <a:spcPct val="90000"/>
              </a:lnSpc>
              <a:buFontTx/>
              <a:buNone/>
            </a:pPr>
            <a:endParaRPr lang="en-US" sz="2400" dirty="0">
              <a:latin typeface="Arial" charset="0"/>
              <a:ea typeface="ＭＳ Ｐゴシック" charset="0"/>
              <a:cs typeface="ＭＳ Ｐゴシック" charset="0"/>
            </a:endParaRPr>
          </a:p>
          <a:p>
            <a:pPr eaLnBrk="1" hangingPunct="1">
              <a:lnSpc>
                <a:spcPct val="90000"/>
              </a:lnSpc>
              <a:buFontTx/>
              <a:buNone/>
            </a:pPr>
            <a:r>
              <a:rPr lang="en-US" sz="2400" dirty="0">
                <a:latin typeface="Arial" charset="0"/>
                <a:ea typeface="ＭＳ Ｐゴシック" charset="0"/>
                <a:cs typeface="ＭＳ Ｐゴシック" charset="0"/>
              </a:rPr>
              <a:t>At which position is the combined force of gravity from the Earth and the Moon closest to zero?</a:t>
            </a:r>
          </a:p>
          <a:p>
            <a:pPr eaLnBrk="1" hangingPunct="1">
              <a:lnSpc>
                <a:spcPct val="90000"/>
              </a:lnSpc>
              <a:buFontTx/>
              <a:buNone/>
            </a:pPr>
            <a:r>
              <a:rPr lang="en-US" sz="2400" dirty="0">
                <a:latin typeface="Arial" charset="0"/>
                <a:ea typeface="ＭＳ Ｐゴシック" charset="0"/>
                <a:cs typeface="ＭＳ Ｐゴシック" charset="0"/>
              </a:rPr>
              <a:t>   A. A</a:t>
            </a:r>
          </a:p>
          <a:p>
            <a:pPr eaLnBrk="1" hangingPunct="1">
              <a:lnSpc>
                <a:spcPct val="90000"/>
              </a:lnSpc>
              <a:buFontTx/>
              <a:buNone/>
            </a:pPr>
            <a:r>
              <a:rPr lang="en-US" sz="2400" dirty="0">
                <a:latin typeface="Arial" charset="0"/>
                <a:ea typeface="ＭＳ Ｐゴシック" charset="0"/>
                <a:cs typeface="ＭＳ Ｐゴシック" charset="0"/>
              </a:rPr>
              <a:t>   B. B</a:t>
            </a:r>
          </a:p>
          <a:p>
            <a:pPr eaLnBrk="1" hangingPunct="1">
              <a:lnSpc>
                <a:spcPct val="90000"/>
              </a:lnSpc>
              <a:buFontTx/>
              <a:buNone/>
            </a:pPr>
            <a:r>
              <a:rPr lang="en-US" sz="2400" dirty="0">
                <a:latin typeface="Arial" charset="0"/>
                <a:ea typeface="ＭＳ Ｐゴシック" charset="0"/>
                <a:cs typeface="ＭＳ Ｐゴシック" charset="0"/>
              </a:rPr>
              <a:t>   C. C</a:t>
            </a:r>
          </a:p>
          <a:p>
            <a:pPr eaLnBrk="1" hangingPunct="1">
              <a:lnSpc>
                <a:spcPct val="90000"/>
              </a:lnSpc>
              <a:buFontTx/>
              <a:buNone/>
            </a:pPr>
            <a:r>
              <a:rPr lang="en-US" sz="2400" dirty="0">
                <a:latin typeface="Arial" charset="0"/>
                <a:ea typeface="ＭＳ Ｐゴシック" charset="0"/>
                <a:cs typeface="ＭＳ Ｐゴシック" charset="0"/>
              </a:rPr>
              <a:t>   D. it is the same at all three positions</a:t>
            </a:r>
            <a:r>
              <a:rPr lang="en-US" sz="2800" dirty="0">
                <a:latin typeface="Arial" charset="0"/>
                <a:ea typeface="ＭＳ Ｐゴシック" charset="0"/>
                <a:cs typeface="ＭＳ Ｐゴシック" charset="0"/>
              </a:rPr>
              <a:t> </a:t>
            </a:r>
          </a:p>
          <a:p>
            <a:pPr eaLnBrk="1" hangingPunct="1">
              <a:lnSpc>
                <a:spcPct val="90000"/>
              </a:lnSpc>
              <a:buFontTx/>
              <a:buNone/>
            </a:pPr>
            <a:r>
              <a:rPr lang="en-US" sz="2400" dirty="0">
                <a:latin typeface="Arial" charset="0"/>
                <a:ea typeface="ＭＳ Ｐゴシック" charset="0"/>
                <a:cs typeface="ＭＳ Ｐゴシック" charset="0"/>
              </a:rPr>
              <a:t>   E. there is no location where the combined force could be close to zero</a:t>
            </a:r>
          </a:p>
        </p:txBody>
      </p:sp>
      <p:pic>
        <p:nvPicPr>
          <p:cNvPr id="27650" name="Picture 3" descr="gravit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2116137"/>
            <a:ext cx="7021513" cy="94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2574654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a:xfrm>
            <a:off x="685800" y="34925"/>
            <a:ext cx="7772400" cy="1143000"/>
          </a:xfrm>
        </p:spPr>
        <p:txBody>
          <a:bodyPr/>
          <a:lstStyle/>
          <a:p>
            <a:pPr eaLnBrk="1" hangingPunct="1"/>
            <a:r>
              <a:rPr lang="en-US">
                <a:latin typeface="Arial" charset="0"/>
                <a:ea typeface="ＭＳ Ｐゴシック" charset="0"/>
                <a:cs typeface="ＭＳ Ｐゴシック" charset="0"/>
              </a:rPr>
              <a:t>Gravity: example</a:t>
            </a:r>
          </a:p>
        </p:txBody>
      </p:sp>
      <p:sp>
        <p:nvSpPr>
          <p:cNvPr id="28675" name="Rectangle 3"/>
          <p:cNvSpPr>
            <a:spLocks noGrp="1" noChangeArrowheads="1"/>
          </p:cNvSpPr>
          <p:nvPr>
            <p:ph type="body" idx="1"/>
          </p:nvPr>
        </p:nvSpPr>
        <p:spPr>
          <a:xfrm>
            <a:off x="685800" y="1219200"/>
            <a:ext cx="7772400" cy="5638800"/>
          </a:xfrm>
        </p:spPr>
        <p:txBody>
          <a:bodyPr>
            <a:normAutofit fontScale="92500" lnSpcReduction="20000"/>
          </a:bodyPr>
          <a:lstStyle/>
          <a:p>
            <a:pPr eaLnBrk="1" hangingPunct="1">
              <a:lnSpc>
                <a:spcPct val="90000"/>
              </a:lnSpc>
            </a:pPr>
            <a:r>
              <a:rPr lang="en-US" sz="2400" dirty="0">
                <a:latin typeface="Arial" charset="0"/>
                <a:ea typeface="ＭＳ Ｐゴシック" charset="0"/>
                <a:cs typeface="ＭＳ Ｐゴシック" charset="0"/>
              </a:rPr>
              <a:t>Gravity is what pulls us down to the ground!</a:t>
            </a:r>
          </a:p>
          <a:p>
            <a:pPr lvl="1" eaLnBrk="1" hangingPunct="1">
              <a:lnSpc>
                <a:spcPct val="90000"/>
              </a:lnSpc>
            </a:pPr>
            <a:r>
              <a:rPr lang="en-US" sz="2400" dirty="0">
                <a:latin typeface="Arial" charset="0"/>
                <a:ea typeface="ＭＳ Ｐゴシック" charset="0"/>
              </a:rPr>
              <a:t>Even after we hit the ground, gravity keeps pulling us down: the ground pushes back with a different kind of force</a:t>
            </a:r>
          </a:p>
          <a:p>
            <a:pPr eaLnBrk="1" hangingPunct="1">
              <a:lnSpc>
                <a:spcPct val="90000"/>
              </a:lnSpc>
            </a:pPr>
            <a:r>
              <a:rPr lang="en-US" sz="2400" dirty="0">
                <a:latin typeface="Arial" charset="0"/>
                <a:ea typeface="ＭＳ Ｐゴシック" charset="0"/>
                <a:cs typeface="ＭＳ Ｐゴシック" charset="0"/>
              </a:rPr>
              <a:t>This pull of gravity is the source of our </a:t>
            </a:r>
            <a:r>
              <a:rPr lang="en-US" sz="2400" i="1" dirty="0">
                <a:latin typeface="Arial" charset="0"/>
                <a:ea typeface="ＭＳ Ｐゴシック" charset="0"/>
                <a:cs typeface="ＭＳ Ｐゴシック" charset="0"/>
              </a:rPr>
              <a:t>weight. Weight </a:t>
            </a:r>
            <a:r>
              <a:rPr lang="en-US" sz="2400" dirty="0">
                <a:latin typeface="Arial" charset="0"/>
                <a:ea typeface="ＭＳ Ｐゴシック" charset="0"/>
                <a:cs typeface="ＭＳ Ｐゴシック" charset="0"/>
              </a:rPr>
              <a:t>is a measure of how strong gravity pulls us</a:t>
            </a:r>
          </a:p>
          <a:p>
            <a:pPr lvl="1" eaLnBrk="1" hangingPunct="1">
              <a:lnSpc>
                <a:spcPct val="90000"/>
              </a:lnSpc>
            </a:pPr>
            <a:r>
              <a:rPr lang="en-US" sz="2400" dirty="0">
                <a:latin typeface="Arial" charset="0"/>
                <a:ea typeface="ＭＳ Ｐゴシック" charset="0"/>
              </a:rPr>
              <a:t>Weight is different from, although related to, the quantity </a:t>
            </a:r>
            <a:r>
              <a:rPr lang="en-US" sz="2400" i="1" dirty="0">
                <a:latin typeface="Arial" charset="0"/>
                <a:ea typeface="ＭＳ Ｐゴシック" charset="0"/>
              </a:rPr>
              <a:t>mass, </a:t>
            </a:r>
            <a:r>
              <a:rPr lang="en-US" sz="2400" dirty="0">
                <a:latin typeface="Arial" charset="0"/>
                <a:ea typeface="ＭＳ Ｐゴシック" charset="0"/>
              </a:rPr>
              <a:t>which is a measure of how much stuff is in an object</a:t>
            </a:r>
          </a:p>
          <a:p>
            <a:pPr lvl="2" eaLnBrk="1" hangingPunct="1">
              <a:lnSpc>
                <a:spcPct val="90000"/>
              </a:lnSpc>
            </a:pPr>
            <a:r>
              <a:rPr lang="en-US" dirty="0">
                <a:latin typeface="Arial" charset="0"/>
                <a:ea typeface="ＭＳ Ｐゴシック" charset="0"/>
              </a:rPr>
              <a:t>Weight is what would be measured by a spring scale</a:t>
            </a:r>
          </a:p>
          <a:p>
            <a:pPr lvl="2" eaLnBrk="1" hangingPunct="1">
              <a:lnSpc>
                <a:spcPct val="90000"/>
              </a:lnSpc>
            </a:pPr>
            <a:r>
              <a:rPr lang="en-US" dirty="0">
                <a:latin typeface="Arial" charset="0"/>
                <a:ea typeface="ＭＳ Ｐゴシック" charset="0"/>
              </a:rPr>
              <a:t>Mass is what would be compared by a balance scale</a:t>
            </a:r>
          </a:p>
          <a:p>
            <a:pPr lvl="1" eaLnBrk="1" hangingPunct="1">
              <a:lnSpc>
                <a:spcPct val="90000"/>
              </a:lnSpc>
            </a:pPr>
            <a:r>
              <a:rPr lang="en-US" sz="2400" dirty="0">
                <a:latin typeface="Arial" charset="0"/>
                <a:ea typeface="ＭＳ Ｐゴシック" charset="0"/>
              </a:rPr>
              <a:t>Since weight is just the force of gravity exerted by the Earth, what does our weight depend on?</a:t>
            </a:r>
          </a:p>
          <a:p>
            <a:pPr lvl="2" eaLnBrk="1" hangingPunct="1">
              <a:lnSpc>
                <a:spcPct val="90000"/>
              </a:lnSpc>
              <a:buFontTx/>
              <a:buNone/>
            </a:pPr>
            <a:r>
              <a:rPr lang="en-US" dirty="0">
                <a:latin typeface="Arial" charset="0"/>
                <a:ea typeface="ＭＳ Ｐゴシック" charset="0"/>
              </a:rPr>
              <a:t>F = G M m / d</a:t>
            </a:r>
            <a:r>
              <a:rPr lang="en-US" baseline="30000" dirty="0">
                <a:latin typeface="Arial" charset="0"/>
                <a:ea typeface="ＭＳ Ｐゴシック" charset="0"/>
              </a:rPr>
              <a:t>2</a:t>
            </a:r>
          </a:p>
          <a:p>
            <a:pPr lvl="1" eaLnBrk="1" hangingPunct="1">
              <a:lnSpc>
                <a:spcPct val="90000"/>
              </a:lnSpc>
            </a:pPr>
            <a:r>
              <a:rPr lang="en-US" sz="2400" dirty="0">
                <a:latin typeface="Arial" charset="0"/>
                <a:ea typeface="ＭＳ Ｐゴシック" charset="0"/>
              </a:rPr>
              <a:t>Our weight (F) depends on our mass (m), the mass of Earth, (M) and the distance between us and the center of Earth (d</a:t>
            </a:r>
            <a:r>
              <a:rPr lang="en-US" sz="2400" dirty="0" smtClean="0">
                <a:latin typeface="Arial" charset="0"/>
                <a:ea typeface="ＭＳ Ｐゴシック" charset="0"/>
              </a:rPr>
              <a:t>)</a:t>
            </a:r>
            <a:endParaRPr lang="en-US" sz="2400" dirty="0">
              <a:latin typeface="Arial" charset="0"/>
              <a:ea typeface="ＭＳ Ｐゴシック" charset="0"/>
            </a:endParaRPr>
          </a:p>
          <a:p>
            <a:pPr lvl="1" eaLnBrk="1" hangingPunct="1">
              <a:lnSpc>
                <a:spcPct val="90000"/>
              </a:lnSpc>
            </a:pPr>
            <a:endParaRPr lang="en-US" sz="2400" dirty="0">
              <a:latin typeface="Arial" charset="0"/>
              <a:ea typeface="ＭＳ Ｐゴシック" charset="0"/>
            </a:endParaRPr>
          </a:p>
        </p:txBody>
      </p:sp>
    </p:spTree>
    <p:extLst>
      <p:ext uri="{BB962C8B-B14F-4D97-AF65-F5344CB8AC3E}">
        <p14:creationId xmlns:p14="http://schemas.microsoft.com/office/powerpoint/2010/main" val="88080995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867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867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867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8675">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28675">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28675">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28675">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28675">
                                            <p:txEl>
                                              <p:pRg st="7" end="7"/>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499"/>
                                          </p:stCondLst>
                                        </p:cTn>
                                        <p:tgtEl>
                                          <p:spTgt spid="2867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609600"/>
            <a:ext cx="7772400" cy="4114800"/>
          </a:xfrm>
        </p:spPr>
        <p:txBody>
          <a:bodyPr>
            <a:normAutofit lnSpcReduction="10000"/>
          </a:bodyPr>
          <a:lstStyle/>
          <a:p>
            <a:pPr marL="0" indent="0" eaLnBrk="1" hangingPunct="1">
              <a:buFontTx/>
              <a:buNone/>
              <a:defRPr/>
            </a:pPr>
            <a:r>
              <a:rPr lang="en-US" dirty="0" smtClean="0"/>
              <a:t>Would you weigh the same amount if you carried a scale to the top of Mt. Everest and weighed yourself?</a:t>
            </a:r>
          </a:p>
          <a:p>
            <a:pPr marL="514350" indent="-514350" eaLnBrk="1" hangingPunct="1">
              <a:buFontTx/>
              <a:buAutoNum type="alphaUcPeriod"/>
              <a:defRPr/>
            </a:pPr>
            <a:r>
              <a:rPr lang="en-US" dirty="0" smtClean="0"/>
              <a:t>I would weigh a lot more</a:t>
            </a:r>
          </a:p>
          <a:p>
            <a:pPr marL="514350" indent="-514350" eaLnBrk="1" hangingPunct="1">
              <a:buFontTx/>
              <a:buAutoNum type="alphaUcPeriod"/>
              <a:defRPr/>
            </a:pPr>
            <a:r>
              <a:rPr lang="en-US" dirty="0" smtClean="0"/>
              <a:t>I would weigh a little more</a:t>
            </a:r>
          </a:p>
          <a:p>
            <a:pPr marL="514350" indent="-514350" eaLnBrk="1" hangingPunct="1">
              <a:buFontTx/>
              <a:buAutoNum type="alphaUcPeriod"/>
              <a:defRPr/>
            </a:pPr>
            <a:r>
              <a:rPr lang="en-US" dirty="0" smtClean="0"/>
              <a:t>I would weigh exactly the same</a:t>
            </a:r>
          </a:p>
          <a:p>
            <a:pPr marL="514350" indent="-514350" eaLnBrk="1" hangingPunct="1">
              <a:buFontTx/>
              <a:buAutoNum type="alphaUcPeriod"/>
              <a:defRPr/>
            </a:pPr>
            <a:r>
              <a:rPr lang="en-US" dirty="0" smtClean="0"/>
              <a:t>I would weigh a little less</a:t>
            </a:r>
          </a:p>
          <a:p>
            <a:pPr marL="514350" indent="-514350" eaLnBrk="1" hangingPunct="1">
              <a:buFontTx/>
              <a:buAutoNum type="alphaUcPeriod"/>
              <a:defRPr/>
            </a:pPr>
            <a:r>
              <a:rPr lang="en-US" dirty="0" smtClean="0"/>
              <a:t>I would weigh a lot less</a:t>
            </a:r>
          </a:p>
        </p:txBody>
      </p:sp>
    </p:spTree>
    <p:extLst>
      <p:ext uri="{BB962C8B-B14F-4D97-AF65-F5344CB8AC3E}">
        <p14:creationId xmlns:p14="http://schemas.microsoft.com/office/powerpoint/2010/main" val="384485821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eaLnBrk="1" hangingPunct="1">
              <a:defRPr/>
            </a:pPr>
            <a:r>
              <a:rPr lang="en-US" dirty="0" smtClean="0"/>
              <a:t>By experimentation: the Moon</a:t>
            </a:r>
          </a:p>
          <a:p>
            <a:pPr marL="457200" lvl="1" indent="0" eaLnBrk="1" hangingPunct="1">
              <a:buFontTx/>
              <a:buNone/>
              <a:defRPr/>
            </a:pPr>
            <a:endParaRPr lang="en-US" dirty="0" smtClean="0"/>
          </a:p>
          <a:p>
            <a:pPr marL="57150" indent="0" eaLnBrk="1" hangingPunct="1">
              <a:buFontTx/>
              <a:buNone/>
              <a:defRPr/>
            </a:pPr>
            <a:r>
              <a:rPr lang="en-US" dirty="0" smtClean="0"/>
              <a:t>	</a:t>
            </a:r>
            <a:endParaRPr lang="en-US" sz="2000" dirty="0" smtClean="0"/>
          </a:p>
        </p:txBody>
      </p:sp>
      <p:sp>
        <p:nvSpPr>
          <p:cNvPr id="50178" name="Title 1"/>
          <p:cNvSpPr>
            <a:spLocks noGrp="1"/>
          </p:cNvSpPr>
          <p:nvPr>
            <p:ph type="title"/>
          </p:nvPr>
        </p:nvSpPr>
        <p:spPr/>
        <p:txBody>
          <a:bodyPr/>
          <a:lstStyle/>
          <a:p>
            <a:pPr eaLnBrk="1" hangingPunct="1"/>
            <a:r>
              <a:rPr lang="en-US" dirty="0">
                <a:latin typeface="Arial" charset="0"/>
                <a:ea typeface="ＭＳ Ｐゴシック" charset="0"/>
                <a:cs typeface="ＭＳ Ｐゴシック" charset="0"/>
              </a:rPr>
              <a:t>Weight on other planets</a:t>
            </a:r>
          </a:p>
        </p:txBody>
      </p:sp>
      <p:pic>
        <p:nvPicPr>
          <p:cNvPr id="4" name="featherdrop_sound.mov">
            <a:hlinkClick r:id="" action="ppaction://media"/>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438400" y="1600200"/>
            <a:ext cx="6477000"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moon_walk1.mov">
            <a:hlinkClick r:id="" action="ppaction://media"/>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676400" y="1524000"/>
            <a:ext cx="64008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oops.avi">
            <a:hlinkClick r:id="" action="ppaction://media"/>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438400" y="1216286"/>
            <a:ext cx="63881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445192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xit" presetSubtype="0" fill="hold" nodeType="clickEffect">
                                  <p:stCondLst>
                                    <p:cond delay="0"/>
                                  </p:stCondLst>
                                  <p:childTnLst>
                                    <p:set>
                                      <p:cBhvr>
                                        <p:cTn id="14" dur="1" fill="hold">
                                          <p:stCondLst>
                                            <p:cond delay="0"/>
                                          </p:stCondLst>
                                        </p:cTn>
                                        <p:tgtEl>
                                          <p:spTgt spid="5"/>
                                        </p:tgtEl>
                                        <p:attrNameLst>
                                          <p:attrName>style.visibility</p:attrName>
                                        </p:attrNameLst>
                                      </p:cBhvr>
                                      <p:to>
                                        <p:strVal val="hidden"/>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xit" presetSubtype="0" fill="hold" nodeType="clickEffect">
                                  <p:stCondLst>
                                    <p:cond delay="0"/>
                                  </p:stCondLst>
                                  <p:childTnLst>
                                    <p:set>
                                      <p:cBhvr>
                                        <p:cTn id="22" dur="1" fill="hold">
                                          <p:stCondLst>
                                            <p:cond delay="0"/>
                                          </p:stCondLst>
                                        </p:cTn>
                                        <p:tgtEl>
                                          <p:spTgt spid="6"/>
                                        </p:tgtEl>
                                        <p:attrNameLst>
                                          <p:attrName>style.visibility</p:attrName>
                                        </p:attrNameLst>
                                      </p:cBhvr>
                                      <p:to>
                                        <p:strVal val="hidden"/>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xit" presetSubtype="0" fill="hold" nodeType="clickEffect">
                                  <p:stCondLst>
                                    <p:cond delay="0"/>
                                  </p:stCondLst>
                                  <p:childTnLst>
                                    <p:set>
                                      <p:cBhvr>
                                        <p:cTn id="30" dur="1" fill="hold">
                                          <p:stCondLst>
                                            <p:cond delay="0"/>
                                          </p:stCondLst>
                                        </p:cTn>
                                        <p:tgtEl>
                                          <p:spTgt spid="4"/>
                                        </p:tgtEl>
                                        <p:attrNameLst>
                                          <p:attrName>style.visibility</p:attrName>
                                        </p:attrNameLst>
                                      </p:cBhvr>
                                      <p:to>
                                        <p:strVal val="hidden"/>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7772400" cy="4114800"/>
          </a:xfrm>
        </p:spPr>
        <p:txBody>
          <a:bodyPr/>
          <a:lstStyle/>
          <a:p>
            <a:pPr marL="0" indent="0" eaLnBrk="1" hangingPunct="1">
              <a:buFontTx/>
              <a:buNone/>
              <a:defRPr/>
            </a:pPr>
            <a:r>
              <a:rPr lang="en-US" dirty="0" smtClean="0"/>
              <a:t>Your weight on another planet depends on:</a:t>
            </a:r>
          </a:p>
          <a:p>
            <a:pPr marL="0" indent="0" eaLnBrk="1" hangingPunct="1">
              <a:buFontTx/>
              <a:buNone/>
              <a:defRPr/>
            </a:pPr>
            <a:endParaRPr lang="en-US" dirty="0" smtClean="0"/>
          </a:p>
          <a:p>
            <a:pPr marL="514350" indent="-514350" eaLnBrk="1" hangingPunct="1">
              <a:buFontTx/>
              <a:buAutoNum type="alphaUcPeriod"/>
              <a:defRPr/>
            </a:pPr>
            <a:r>
              <a:rPr lang="en-US" dirty="0" smtClean="0"/>
              <a:t>The atmosphere of the planet</a:t>
            </a:r>
          </a:p>
          <a:p>
            <a:pPr marL="514350" indent="-514350" eaLnBrk="1" hangingPunct="1">
              <a:buFontTx/>
              <a:buAutoNum type="alphaUcPeriod"/>
              <a:defRPr/>
            </a:pPr>
            <a:r>
              <a:rPr lang="en-US" dirty="0" smtClean="0"/>
              <a:t>The distance the planet is from the Sun</a:t>
            </a:r>
          </a:p>
          <a:p>
            <a:pPr marL="514350" indent="-514350" eaLnBrk="1" hangingPunct="1">
              <a:buFontTx/>
              <a:buAutoNum type="alphaUcPeriod"/>
              <a:defRPr/>
            </a:pPr>
            <a:r>
              <a:rPr lang="en-US" dirty="0" smtClean="0"/>
              <a:t>The mass of the planet</a:t>
            </a:r>
          </a:p>
          <a:p>
            <a:pPr marL="514350" indent="-514350" eaLnBrk="1" hangingPunct="1">
              <a:buFontTx/>
              <a:buAutoNum type="alphaUcPeriod"/>
              <a:defRPr/>
            </a:pPr>
            <a:r>
              <a:rPr lang="en-US" dirty="0" smtClean="0"/>
              <a:t>The mass AND size of the planet</a:t>
            </a:r>
          </a:p>
          <a:p>
            <a:pPr marL="514350" indent="-514350" eaLnBrk="1" hangingPunct="1">
              <a:buFontTx/>
              <a:buAutoNum type="alphaUcPeriod"/>
              <a:defRPr/>
            </a:pPr>
            <a:r>
              <a:rPr lang="en-US" dirty="0" smtClean="0"/>
              <a:t>The size of the planet</a:t>
            </a:r>
          </a:p>
        </p:txBody>
      </p:sp>
    </p:spTree>
    <p:extLst>
      <p:ext uri="{BB962C8B-B14F-4D97-AF65-F5344CB8AC3E}">
        <p14:creationId xmlns:p14="http://schemas.microsoft.com/office/powerpoint/2010/main" val="42105239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9470"/>
            <a:ext cx="8229600" cy="1143000"/>
          </a:xfrm>
        </p:spPr>
        <p:txBody>
          <a:bodyPr/>
          <a:lstStyle/>
          <a:p>
            <a:r>
              <a:rPr lang="en-US" dirty="0" smtClean="0"/>
              <a:t>Recap</a:t>
            </a:r>
            <a:endParaRPr lang="en-US" dirty="0"/>
          </a:p>
        </p:txBody>
      </p:sp>
      <p:sp>
        <p:nvSpPr>
          <p:cNvPr id="3" name="Content Placeholder 2"/>
          <p:cNvSpPr>
            <a:spLocks noGrp="1"/>
          </p:cNvSpPr>
          <p:nvPr>
            <p:ph idx="1"/>
          </p:nvPr>
        </p:nvSpPr>
        <p:spPr>
          <a:xfrm>
            <a:off x="457200" y="1220619"/>
            <a:ext cx="8229600" cy="5144656"/>
          </a:xfrm>
        </p:spPr>
        <p:txBody>
          <a:bodyPr>
            <a:normAutofit fontScale="92500" lnSpcReduction="20000"/>
          </a:bodyPr>
          <a:lstStyle/>
          <a:p>
            <a:r>
              <a:rPr lang="en-US" dirty="0" smtClean="0"/>
              <a:t>Second midterm in two week: 11/1</a:t>
            </a:r>
            <a:endParaRPr lang="en-US" dirty="0" smtClean="0"/>
          </a:p>
          <a:p>
            <a:r>
              <a:rPr lang="en-US" dirty="0" smtClean="0"/>
              <a:t>Distances </a:t>
            </a:r>
            <a:r>
              <a:rPr lang="en-US" dirty="0" smtClean="0"/>
              <a:t>in astronomy</a:t>
            </a:r>
          </a:p>
          <a:p>
            <a:pPr lvl="1"/>
            <a:r>
              <a:rPr lang="en-US" dirty="0" smtClean="0"/>
              <a:t>Measuring </a:t>
            </a:r>
            <a:r>
              <a:rPr lang="en-US" dirty="0" smtClean="0"/>
              <a:t>distances using </a:t>
            </a:r>
            <a:r>
              <a:rPr lang="en-US" dirty="0" err="1" smtClean="0"/>
              <a:t>brightnesses</a:t>
            </a:r>
            <a:endParaRPr lang="en-US" dirty="0" smtClean="0"/>
          </a:p>
          <a:p>
            <a:pPr lvl="2"/>
            <a:r>
              <a:rPr lang="en-US" dirty="0" smtClean="0"/>
              <a:t>Inverse square law</a:t>
            </a:r>
          </a:p>
          <a:p>
            <a:pPr lvl="2"/>
            <a:r>
              <a:rPr lang="en-US" dirty="0" smtClean="0"/>
              <a:t>Standard candles (e.g., Cepheid variables)</a:t>
            </a:r>
          </a:p>
          <a:p>
            <a:pPr lvl="1"/>
            <a:r>
              <a:rPr lang="en-US" dirty="0" smtClean="0"/>
              <a:t>Units of distance used in astronomy</a:t>
            </a:r>
          </a:p>
          <a:p>
            <a:pPr lvl="2"/>
            <a:r>
              <a:rPr lang="en-US" dirty="0" smtClean="0"/>
              <a:t>Astronomical units, light years, parsecs</a:t>
            </a:r>
          </a:p>
          <a:p>
            <a:pPr lvl="1"/>
            <a:r>
              <a:rPr lang="en-US" dirty="0" smtClean="0"/>
              <a:t>General size scales in astronomy</a:t>
            </a:r>
          </a:p>
          <a:p>
            <a:pPr lvl="2"/>
            <a:r>
              <a:rPr lang="en-US" dirty="0" smtClean="0"/>
              <a:t>Solar system: light minutes to light hours</a:t>
            </a:r>
          </a:p>
          <a:p>
            <a:pPr lvl="2"/>
            <a:r>
              <a:rPr lang="en-US" dirty="0" smtClean="0"/>
              <a:t>Galaxy: ligh</a:t>
            </a:r>
            <a:r>
              <a:rPr lang="en-US" dirty="0" smtClean="0"/>
              <a:t>t years to tens of thousands of light years</a:t>
            </a:r>
          </a:p>
          <a:p>
            <a:pPr lvl="2"/>
            <a:r>
              <a:rPr lang="en-US" dirty="0" smtClean="0"/>
              <a:t>Galaxies &amp; Universe: millions to billions of light years</a:t>
            </a:r>
          </a:p>
          <a:p>
            <a:r>
              <a:rPr lang="en-US" dirty="0" smtClean="0"/>
              <a:t>Part IV: Physical basis of Astronomy: Gravity and Light</a:t>
            </a:r>
            <a:endParaRPr lang="en-US" dirty="0"/>
          </a:p>
        </p:txBody>
      </p:sp>
    </p:spTree>
    <p:extLst>
      <p:ext uri="{BB962C8B-B14F-4D97-AF65-F5344CB8AC3E}">
        <p14:creationId xmlns:p14="http://schemas.microsoft.com/office/powerpoint/2010/main" val="904950635"/>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a:xfrm>
            <a:off x="685800" y="228600"/>
            <a:ext cx="7772400" cy="1143000"/>
          </a:xfrm>
        </p:spPr>
        <p:txBody>
          <a:bodyPr/>
          <a:lstStyle/>
          <a:p>
            <a:pPr eaLnBrk="1" hangingPunct="1"/>
            <a:r>
              <a:rPr lang="en-US">
                <a:latin typeface="Arial" charset="0"/>
                <a:ea typeface="ＭＳ Ｐゴシック" charset="0"/>
                <a:cs typeface="ＭＳ Ｐゴシック" charset="0"/>
              </a:rPr>
              <a:t>Weight on other planets</a:t>
            </a:r>
          </a:p>
        </p:txBody>
      </p:sp>
      <p:sp>
        <p:nvSpPr>
          <p:cNvPr id="29699" name="Rectangle 3"/>
          <p:cNvSpPr>
            <a:spLocks noGrp="1" noChangeArrowheads="1"/>
          </p:cNvSpPr>
          <p:nvPr>
            <p:ph type="body" idx="1"/>
          </p:nvPr>
        </p:nvSpPr>
        <p:spPr>
          <a:xfrm>
            <a:off x="685800" y="1600200"/>
            <a:ext cx="7772400" cy="5257800"/>
          </a:xfrm>
        </p:spPr>
        <p:txBody>
          <a:bodyPr>
            <a:normAutofit/>
          </a:bodyPr>
          <a:lstStyle/>
          <a:p>
            <a:pPr eaLnBrk="1" hangingPunct="1">
              <a:lnSpc>
                <a:spcPct val="90000"/>
              </a:lnSpc>
            </a:pPr>
            <a:r>
              <a:rPr lang="en-US" sz="2800" dirty="0">
                <a:latin typeface="Arial" charset="0"/>
                <a:ea typeface="ＭＳ Ｐゴシック" charset="0"/>
                <a:cs typeface="ＭＳ Ｐゴシック" charset="0"/>
              </a:rPr>
              <a:t>Since weight is a measure of how strong gravity is pulling us, it can change if we were to go to another planet</a:t>
            </a:r>
          </a:p>
          <a:p>
            <a:pPr eaLnBrk="1" hangingPunct="1">
              <a:lnSpc>
                <a:spcPct val="90000"/>
              </a:lnSpc>
              <a:buFontTx/>
              <a:buNone/>
            </a:pPr>
            <a:r>
              <a:rPr lang="en-US" sz="2800" dirty="0">
                <a:latin typeface="Arial" charset="0"/>
                <a:ea typeface="ＭＳ Ｐゴシック" charset="0"/>
                <a:cs typeface="ＭＳ Ｐゴシック" charset="0"/>
              </a:rPr>
              <a:t>	             Force = G M m / d</a:t>
            </a:r>
            <a:r>
              <a:rPr lang="en-US" sz="2800" baseline="30000" dirty="0">
                <a:latin typeface="Arial" charset="0"/>
                <a:ea typeface="ＭＳ Ｐゴシック" charset="0"/>
                <a:cs typeface="ＭＳ Ｐゴシック" charset="0"/>
              </a:rPr>
              <a:t>2</a:t>
            </a:r>
            <a:endParaRPr lang="en-US" sz="2800" dirty="0">
              <a:latin typeface="Arial" charset="0"/>
              <a:ea typeface="ＭＳ Ｐゴシック" charset="0"/>
              <a:cs typeface="ＭＳ Ｐゴシック" charset="0"/>
            </a:endParaRPr>
          </a:p>
          <a:p>
            <a:pPr lvl="1" eaLnBrk="1" hangingPunct="1">
              <a:lnSpc>
                <a:spcPct val="90000"/>
              </a:lnSpc>
            </a:pPr>
            <a:r>
              <a:rPr lang="en-US" sz="2400" dirty="0">
                <a:latin typeface="Arial" charset="0"/>
                <a:ea typeface="ＭＳ Ｐゴシック" charset="0"/>
              </a:rPr>
              <a:t>Our mass, m, doesn’t change when we go somewhere else (it measures how much stuff is in us), but the mass of the planet, M, and the distance between us and the center of the planet, d, will be different if we go to another planet!</a:t>
            </a:r>
          </a:p>
          <a:p>
            <a:pPr lvl="1" eaLnBrk="1" hangingPunct="1">
              <a:lnSpc>
                <a:spcPct val="90000"/>
              </a:lnSpc>
            </a:pPr>
            <a:r>
              <a:rPr lang="en-US" sz="2400" dirty="0">
                <a:latin typeface="Arial" charset="0"/>
                <a:ea typeface="ＭＳ Ｐゴシック" charset="0"/>
              </a:rPr>
              <a:t>Note that BOTH the mass AND the size of the other planet matter, because gravity depends on both the mass of the pulling object AND how far you are from the center of </a:t>
            </a:r>
            <a:r>
              <a:rPr lang="en-US" sz="2400" dirty="0" smtClean="0">
                <a:latin typeface="Arial" charset="0"/>
                <a:ea typeface="ＭＳ Ｐゴシック" charset="0"/>
              </a:rPr>
              <a:t>it</a:t>
            </a:r>
          </a:p>
          <a:p>
            <a:pPr lvl="1" eaLnBrk="1" hangingPunct="1">
              <a:lnSpc>
                <a:spcPct val="90000"/>
              </a:lnSpc>
            </a:pPr>
            <a:endParaRPr lang="en-US" sz="2400" dirty="0">
              <a:latin typeface="Arial" charset="0"/>
              <a:ea typeface="ＭＳ Ｐゴシック" charset="0"/>
            </a:endParaRPr>
          </a:p>
          <a:p>
            <a:pPr lvl="1" eaLnBrk="1" hangingPunct="1">
              <a:lnSpc>
                <a:spcPct val="90000"/>
              </a:lnSpc>
            </a:pPr>
            <a:endParaRPr lang="en-US" sz="2400" dirty="0">
              <a:latin typeface="Arial" charset="0"/>
              <a:ea typeface="ＭＳ Ｐゴシック" charset="0"/>
            </a:endParaRPr>
          </a:p>
        </p:txBody>
      </p:sp>
    </p:spTree>
    <p:extLst>
      <p:ext uri="{BB962C8B-B14F-4D97-AF65-F5344CB8AC3E}">
        <p14:creationId xmlns:p14="http://schemas.microsoft.com/office/powerpoint/2010/main" val="382256176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969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969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969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969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3793" name="Rectangle 3"/>
          <p:cNvSpPr>
            <a:spLocks noGrp="1" noChangeArrowheads="1"/>
          </p:cNvSpPr>
          <p:nvPr>
            <p:ph type="body" idx="1"/>
          </p:nvPr>
        </p:nvSpPr>
        <p:spPr>
          <a:xfrm>
            <a:off x="609600" y="3048000"/>
            <a:ext cx="7772400" cy="4114800"/>
          </a:xfrm>
        </p:spPr>
        <p:txBody>
          <a:bodyPr/>
          <a:lstStyle/>
          <a:p>
            <a:pPr marL="609600" indent="-609600" eaLnBrk="1" hangingPunct="1">
              <a:lnSpc>
                <a:spcPct val="90000"/>
              </a:lnSpc>
              <a:buFontTx/>
              <a:buNone/>
            </a:pPr>
            <a:r>
              <a:rPr lang="en-US" sz="2400">
                <a:latin typeface="Arial" charset="0"/>
                <a:ea typeface="ＭＳ Ｐゴシック" charset="0"/>
                <a:cs typeface="ＭＳ Ｐゴシック" charset="0"/>
              </a:rPr>
              <a:t>Imagine another planet, planet X, that has 10 times the mass of Earth, but the same size as Earth. If a 100 lb (on Earth) person went to visit, how much would they weigh?</a:t>
            </a:r>
          </a:p>
          <a:p>
            <a:pPr marL="609600" indent="-609600" eaLnBrk="1" hangingPunct="1">
              <a:lnSpc>
                <a:spcPct val="90000"/>
              </a:lnSpc>
              <a:buFontTx/>
              <a:buNone/>
            </a:pPr>
            <a:r>
              <a:rPr lang="en-US" sz="2400">
                <a:latin typeface="Arial" charset="0"/>
                <a:ea typeface="ＭＳ Ｐゴシック" charset="0"/>
                <a:cs typeface="ＭＳ Ｐゴシック" charset="0"/>
              </a:rPr>
              <a:t>        force = G M m / d</a:t>
            </a:r>
            <a:r>
              <a:rPr lang="en-US" sz="2400" baseline="30000">
                <a:latin typeface="Arial" charset="0"/>
                <a:ea typeface="ＭＳ Ｐゴシック" charset="0"/>
                <a:cs typeface="ＭＳ Ｐゴシック" charset="0"/>
              </a:rPr>
              <a:t>2</a:t>
            </a:r>
            <a:endParaRPr lang="en-US" sz="2400">
              <a:latin typeface="Arial" charset="0"/>
              <a:ea typeface="ＭＳ Ｐゴシック" charset="0"/>
              <a:cs typeface="ＭＳ Ｐゴシック" charset="0"/>
            </a:endParaRPr>
          </a:p>
          <a:p>
            <a:pPr marL="609600" indent="-609600" eaLnBrk="1" hangingPunct="1">
              <a:lnSpc>
                <a:spcPct val="90000"/>
              </a:lnSpc>
              <a:buFontTx/>
              <a:buAutoNum type="alphaUcPeriod"/>
            </a:pPr>
            <a:r>
              <a:rPr lang="en-US" sz="2400">
                <a:latin typeface="Arial" charset="0"/>
                <a:ea typeface="ＭＳ Ｐゴシック" charset="0"/>
                <a:cs typeface="ＭＳ Ｐゴシック" charset="0"/>
              </a:rPr>
              <a:t>10 lbs</a:t>
            </a:r>
          </a:p>
          <a:p>
            <a:pPr marL="609600" indent="-609600" eaLnBrk="1" hangingPunct="1">
              <a:lnSpc>
                <a:spcPct val="90000"/>
              </a:lnSpc>
              <a:buFontTx/>
              <a:buAutoNum type="alphaUcPeriod"/>
            </a:pPr>
            <a:r>
              <a:rPr lang="en-US" sz="2400">
                <a:latin typeface="Arial" charset="0"/>
                <a:ea typeface="ＭＳ Ｐゴシック" charset="0"/>
                <a:cs typeface="ＭＳ Ｐゴシック" charset="0"/>
              </a:rPr>
              <a:t>100 lbs</a:t>
            </a:r>
          </a:p>
          <a:p>
            <a:pPr marL="609600" indent="-609600" eaLnBrk="1" hangingPunct="1">
              <a:lnSpc>
                <a:spcPct val="90000"/>
              </a:lnSpc>
              <a:buFontTx/>
              <a:buAutoNum type="alphaUcPeriod"/>
            </a:pPr>
            <a:r>
              <a:rPr lang="en-US" sz="2400">
                <a:latin typeface="Arial" charset="0"/>
                <a:ea typeface="ＭＳ Ｐゴシック" charset="0"/>
                <a:cs typeface="ＭＳ Ｐゴシック" charset="0"/>
              </a:rPr>
              <a:t>1000 lbs</a:t>
            </a:r>
          </a:p>
          <a:p>
            <a:pPr marL="609600" indent="-609600" eaLnBrk="1" hangingPunct="1">
              <a:lnSpc>
                <a:spcPct val="90000"/>
              </a:lnSpc>
              <a:buFontTx/>
              <a:buAutoNum type="alphaUcPeriod"/>
            </a:pPr>
            <a:r>
              <a:rPr lang="en-US" sz="2400">
                <a:latin typeface="Arial" charset="0"/>
                <a:ea typeface="ＭＳ Ｐゴシック" charset="0"/>
                <a:cs typeface="ＭＳ Ｐゴシック" charset="0"/>
              </a:rPr>
              <a:t>10000 lbs</a:t>
            </a:r>
          </a:p>
          <a:p>
            <a:pPr marL="609600" indent="-609600" eaLnBrk="1" hangingPunct="1">
              <a:lnSpc>
                <a:spcPct val="90000"/>
              </a:lnSpc>
              <a:buFontTx/>
              <a:buAutoNum type="alphaUcPeriod"/>
            </a:pPr>
            <a:r>
              <a:rPr lang="en-US" sz="2400">
                <a:latin typeface="Arial" charset="0"/>
                <a:ea typeface="ＭＳ Ｐゴシック" charset="0"/>
                <a:cs typeface="ＭＳ Ｐゴシック" charset="0"/>
              </a:rPr>
              <a:t>Can</a:t>
            </a:r>
            <a:r>
              <a:rPr lang="ja-JP" altLang="en-US" sz="2400">
                <a:latin typeface="Arial" charset="0"/>
                <a:ea typeface="ＭＳ Ｐゴシック" charset="0"/>
                <a:cs typeface="ＭＳ Ｐゴシック" charset="0"/>
              </a:rPr>
              <a:t>’</a:t>
            </a:r>
            <a:r>
              <a:rPr lang="en-US" altLang="ja-JP" sz="2400">
                <a:latin typeface="Arial" charset="0"/>
                <a:ea typeface="ＭＳ Ｐゴシック" charset="0"/>
                <a:cs typeface="ＭＳ Ｐゴシック" charset="0"/>
              </a:rPr>
              <a:t>t tell from information given</a:t>
            </a:r>
            <a:endParaRPr lang="en-US">
              <a:latin typeface="Arial" charset="0"/>
              <a:ea typeface="ＭＳ Ｐゴシック" charset="0"/>
              <a:cs typeface="ＭＳ Ｐゴシック" charset="0"/>
            </a:endParaRPr>
          </a:p>
        </p:txBody>
      </p:sp>
      <p:pic>
        <p:nvPicPr>
          <p:cNvPr id="33794" name="Picture 4" descr="weight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0200" y="228600"/>
            <a:ext cx="5029200" cy="261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3103406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5841" name="Rectangle 2"/>
          <p:cNvSpPr>
            <a:spLocks noGrp="1" noChangeArrowheads="1"/>
          </p:cNvSpPr>
          <p:nvPr>
            <p:ph type="body" idx="1"/>
          </p:nvPr>
        </p:nvSpPr>
        <p:spPr>
          <a:xfrm>
            <a:off x="609600" y="3048000"/>
            <a:ext cx="7772400" cy="4114800"/>
          </a:xfrm>
        </p:spPr>
        <p:txBody>
          <a:bodyPr/>
          <a:lstStyle/>
          <a:p>
            <a:pPr marL="609600" indent="-609600" eaLnBrk="1" hangingPunct="1">
              <a:buFontTx/>
              <a:buNone/>
            </a:pPr>
            <a:r>
              <a:rPr lang="en-US" sz="2400">
                <a:latin typeface="Arial" charset="0"/>
                <a:ea typeface="ＭＳ Ｐゴシック" charset="0"/>
                <a:cs typeface="ＭＳ Ｐゴシック" charset="0"/>
              </a:rPr>
              <a:t>Imagine another planet, planet Y, that has the same mass as Earth, but has half the radius. If a 100 lb person went to visit, how much would they weigh?</a:t>
            </a:r>
          </a:p>
          <a:p>
            <a:pPr marL="609600" indent="-609600" eaLnBrk="1" hangingPunct="1">
              <a:buFontTx/>
              <a:buNone/>
            </a:pPr>
            <a:r>
              <a:rPr lang="en-US" sz="2400">
                <a:latin typeface="Arial" charset="0"/>
                <a:ea typeface="ＭＳ Ｐゴシック" charset="0"/>
                <a:cs typeface="ＭＳ Ｐゴシック" charset="0"/>
              </a:rPr>
              <a:t>        force = G M m / d</a:t>
            </a:r>
            <a:r>
              <a:rPr lang="en-US" sz="2400" baseline="30000">
                <a:latin typeface="Arial" charset="0"/>
                <a:ea typeface="ＭＳ Ｐゴシック" charset="0"/>
                <a:cs typeface="ＭＳ Ｐゴシック" charset="0"/>
              </a:rPr>
              <a:t>2</a:t>
            </a:r>
            <a:endParaRPr lang="en-US" sz="2400">
              <a:latin typeface="Arial" charset="0"/>
              <a:ea typeface="ＭＳ Ｐゴシック" charset="0"/>
              <a:cs typeface="ＭＳ Ｐゴシック" charset="0"/>
            </a:endParaRPr>
          </a:p>
          <a:p>
            <a:pPr marL="609600" indent="-609600" eaLnBrk="1" hangingPunct="1">
              <a:buFontTx/>
              <a:buAutoNum type="alphaUcPeriod"/>
            </a:pPr>
            <a:r>
              <a:rPr lang="en-US" sz="2400">
                <a:latin typeface="Arial" charset="0"/>
                <a:ea typeface="ＭＳ Ｐゴシック" charset="0"/>
                <a:cs typeface="ＭＳ Ｐゴシック" charset="0"/>
              </a:rPr>
              <a:t>25 lbs</a:t>
            </a:r>
          </a:p>
          <a:p>
            <a:pPr marL="609600" indent="-609600" eaLnBrk="1" hangingPunct="1">
              <a:buFontTx/>
              <a:buAutoNum type="alphaUcPeriod"/>
            </a:pPr>
            <a:r>
              <a:rPr lang="en-US" sz="2400">
                <a:latin typeface="Arial" charset="0"/>
                <a:ea typeface="ＭＳ Ｐゴシック" charset="0"/>
                <a:cs typeface="ＭＳ Ｐゴシック" charset="0"/>
              </a:rPr>
              <a:t>100 lbs</a:t>
            </a:r>
          </a:p>
          <a:p>
            <a:pPr marL="609600" indent="-609600" eaLnBrk="1" hangingPunct="1">
              <a:buFontTx/>
              <a:buAutoNum type="alphaUcPeriod"/>
            </a:pPr>
            <a:r>
              <a:rPr lang="en-US" sz="2400">
                <a:latin typeface="Arial" charset="0"/>
                <a:ea typeface="ＭＳ Ｐゴシック" charset="0"/>
                <a:cs typeface="ＭＳ Ｐゴシック" charset="0"/>
              </a:rPr>
              <a:t>200 lbs</a:t>
            </a:r>
          </a:p>
          <a:p>
            <a:pPr marL="609600" indent="-609600" eaLnBrk="1" hangingPunct="1">
              <a:buFontTx/>
              <a:buAutoNum type="alphaUcPeriod"/>
            </a:pPr>
            <a:r>
              <a:rPr lang="en-US" sz="2400">
                <a:latin typeface="Arial" charset="0"/>
                <a:ea typeface="ＭＳ Ｐゴシック" charset="0"/>
                <a:cs typeface="ＭＳ Ｐゴシック" charset="0"/>
              </a:rPr>
              <a:t>400 lbs</a:t>
            </a:r>
          </a:p>
          <a:p>
            <a:pPr marL="609600" indent="-609600" eaLnBrk="1" hangingPunct="1">
              <a:buFontTx/>
              <a:buAutoNum type="alphaUcPeriod"/>
            </a:pPr>
            <a:r>
              <a:rPr lang="en-US" sz="2400">
                <a:latin typeface="Arial" charset="0"/>
                <a:ea typeface="ＭＳ Ｐゴシック" charset="0"/>
                <a:cs typeface="ＭＳ Ｐゴシック" charset="0"/>
              </a:rPr>
              <a:t>Can</a:t>
            </a:r>
            <a:r>
              <a:rPr lang="ja-JP" altLang="en-US" sz="2400">
                <a:latin typeface="Arial" charset="0"/>
                <a:ea typeface="ＭＳ Ｐゴシック" charset="0"/>
                <a:cs typeface="ＭＳ Ｐゴシック" charset="0"/>
              </a:rPr>
              <a:t>’</a:t>
            </a:r>
            <a:r>
              <a:rPr lang="en-US" altLang="ja-JP" sz="2400">
                <a:latin typeface="Arial" charset="0"/>
                <a:ea typeface="ＭＳ Ｐゴシック" charset="0"/>
                <a:cs typeface="ＭＳ Ｐゴシック" charset="0"/>
              </a:rPr>
              <a:t>t tell from information given</a:t>
            </a:r>
            <a:endParaRPr lang="en-US">
              <a:latin typeface="Arial" charset="0"/>
              <a:ea typeface="ＭＳ Ｐゴシック" charset="0"/>
              <a:cs typeface="ＭＳ Ｐゴシック" charset="0"/>
            </a:endParaRPr>
          </a:p>
        </p:txBody>
      </p:sp>
      <p:pic>
        <p:nvPicPr>
          <p:cNvPr id="35842" name="Picture 4" descr="weight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304800"/>
            <a:ext cx="5640388" cy="261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3098175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7889" name="Rectangle 2"/>
          <p:cNvSpPr>
            <a:spLocks noGrp="1" noChangeArrowheads="1"/>
          </p:cNvSpPr>
          <p:nvPr>
            <p:ph type="body" idx="1"/>
          </p:nvPr>
        </p:nvSpPr>
        <p:spPr>
          <a:xfrm>
            <a:off x="609600" y="3048000"/>
            <a:ext cx="7772400" cy="4114800"/>
          </a:xfrm>
        </p:spPr>
        <p:txBody>
          <a:bodyPr/>
          <a:lstStyle/>
          <a:p>
            <a:pPr marL="609600" indent="-609600" eaLnBrk="1" hangingPunct="1">
              <a:lnSpc>
                <a:spcPct val="90000"/>
              </a:lnSpc>
              <a:buFontTx/>
              <a:buNone/>
            </a:pPr>
            <a:r>
              <a:rPr lang="en-US" sz="2400">
                <a:latin typeface="Arial" charset="0"/>
                <a:ea typeface="ＭＳ Ｐゴシック" charset="0"/>
                <a:cs typeface="ＭＳ Ｐゴシック" charset="0"/>
              </a:rPr>
              <a:t>Imagine another planet, planet Z, that has 1/8th the mass of the Earth and has half the radius. If a 100 lb person went to visit, how much would they weigh?</a:t>
            </a:r>
          </a:p>
          <a:p>
            <a:pPr marL="609600" indent="-609600" eaLnBrk="1" hangingPunct="1">
              <a:lnSpc>
                <a:spcPct val="90000"/>
              </a:lnSpc>
              <a:buFontTx/>
              <a:buNone/>
            </a:pPr>
            <a:r>
              <a:rPr lang="en-US" sz="2400">
                <a:latin typeface="Arial" charset="0"/>
                <a:ea typeface="ＭＳ Ｐゴシック" charset="0"/>
                <a:cs typeface="ＭＳ Ｐゴシック" charset="0"/>
              </a:rPr>
              <a:t>        force = G M m / d</a:t>
            </a:r>
            <a:r>
              <a:rPr lang="en-US" sz="2400" baseline="30000">
                <a:latin typeface="Arial" charset="0"/>
                <a:ea typeface="ＭＳ Ｐゴシック" charset="0"/>
                <a:cs typeface="ＭＳ Ｐゴシック" charset="0"/>
              </a:rPr>
              <a:t>2</a:t>
            </a:r>
            <a:endParaRPr lang="en-US" sz="2400">
              <a:latin typeface="Arial" charset="0"/>
              <a:ea typeface="ＭＳ Ｐゴシック" charset="0"/>
              <a:cs typeface="ＭＳ Ｐゴシック" charset="0"/>
            </a:endParaRPr>
          </a:p>
          <a:p>
            <a:pPr marL="609600" indent="-609600" eaLnBrk="1" hangingPunct="1">
              <a:lnSpc>
                <a:spcPct val="90000"/>
              </a:lnSpc>
              <a:buFontTx/>
              <a:buAutoNum type="alphaUcPeriod"/>
            </a:pPr>
            <a:r>
              <a:rPr lang="en-US" sz="2400">
                <a:latin typeface="Arial" charset="0"/>
                <a:ea typeface="ＭＳ Ｐゴシック" charset="0"/>
                <a:cs typeface="ＭＳ Ｐゴシック" charset="0"/>
              </a:rPr>
              <a:t>12.5 lbs</a:t>
            </a:r>
          </a:p>
          <a:p>
            <a:pPr marL="609600" indent="-609600" eaLnBrk="1" hangingPunct="1">
              <a:lnSpc>
                <a:spcPct val="90000"/>
              </a:lnSpc>
              <a:buFontTx/>
              <a:buAutoNum type="alphaUcPeriod"/>
            </a:pPr>
            <a:r>
              <a:rPr lang="en-US" sz="2400">
                <a:latin typeface="Arial" charset="0"/>
                <a:ea typeface="ＭＳ Ｐゴシック" charset="0"/>
                <a:cs typeface="ＭＳ Ｐゴシック" charset="0"/>
              </a:rPr>
              <a:t>50 lbs</a:t>
            </a:r>
          </a:p>
          <a:p>
            <a:pPr marL="609600" indent="-609600" eaLnBrk="1" hangingPunct="1">
              <a:lnSpc>
                <a:spcPct val="90000"/>
              </a:lnSpc>
              <a:buFontTx/>
              <a:buAutoNum type="alphaUcPeriod"/>
            </a:pPr>
            <a:r>
              <a:rPr lang="en-US" sz="2400">
                <a:latin typeface="Arial" charset="0"/>
                <a:ea typeface="ＭＳ Ｐゴシック" charset="0"/>
                <a:cs typeface="ＭＳ Ｐゴシック" charset="0"/>
              </a:rPr>
              <a:t>100 lbs</a:t>
            </a:r>
          </a:p>
          <a:p>
            <a:pPr marL="609600" indent="-609600" eaLnBrk="1" hangingPunct="1">
              <a:lnSpc>
                <a:spcPct val="90000"/>
              </a:lnSpc>
              <a:buFontTx/>
              <a:buAutoNum type="alphaUcPeriod"/>
            </a:pPr>
            <a:r>
              <a:rPr lang="en-US" sz="2400">
                <a:latin typeface="Arial" charset="0"/>
                <a:ea typeface="ＭＳ Ｐゴシック" charset="0"/>
                <a:cs typeface="ＭＳ Ｐゴシック" charset="0"/>
              </a:rPr>
              <a:t>400 lbs</a:t>
            </a:r>
          </a:p>
          <a:p>
            <a:pPr marL="609600" indent="-609600" eaLnBrk="1" hangingPunct="1">
              <a:lnSpc>
                <a:spcPct val="90000"/>
              </a:lnSpc>
              <a:buFontTx/>
              <a:buAutoNum type="alphaUcPeriod"/>
            </a:pPr>
            <a:r>
              <a:rPr lang="en-US" sz="2400">
                <a:latin typeface="Arial" charset="0"/>
                <a:ea typeface="ＭＳ Ｐゴシック" charset="0"/>
                <a:cs typeface="ＭＳ Ｐゴシック" charset="0"/>
              </a:rPr>
              <a:t>Can</a:t>
            </a:r>
            <a:r>
              <a:rPr lang="ja-JP" altLang="en-US" sz="2400">
                <a:latin typeface="Arial" charset="0"/>
                <a:ea typeface="ＭＳ Ｐゴシック" charset="0"/>
                <a:cs typeface="ＭＳ Ｐゴシック" charset="0"/>
              </a:rPr>
              <a:t>’</a:t>
            </a:r>
            <a:r>
              <a:rPr lang="en-US" altLang="ja-JP" sz="2400">
                <a:latin typeface="Arial" charset="0"/>
                <a:ea typeface="ＭＳ Ｐゴシック" charset="0"/>
                <a:cs typeface="ＭＳ Ｐゴシック" charset="0"/>
              </a:rPr>
              <a:t>t tell from information given</a:t>
            </a:r>
            <a:endParaRPr lang="en-US">
              <a:latin typeface="Arial" charset="0"/>
              <a:ea typeface="ＭＳ Ｐゴシック" charset="0"/>
              <a:cs typeface="ＭＳ Ｐゴシック" charset="0"/>
            </a:endParaRPr>
          </a:p>
        </p:txBody>
      </p:sp>
      <p:pic>
        <p:nvPicPr>
          <p:cNvPr id="37890" name="Picture 4" descr="weight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381000"/>
            <a:ext cx="7002463" cy="261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8351935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9937" name="Rectangle 2"/>
          <p:cNvSpPr>
            <a:spLocks noGrp="1" noChangeArrowheads="1"/>
          </p:cNvSpPr>
          <p:nvPr>
            <p:ph type="body" idx="1"/>
          </p:nvPr>
        </p:nvSpPr>
        <p:spPr>
          <a:xfrm>
            <a:off x="609600" y="3048000"/>
            <a:ext cx="7772400" cy="4114800"/>
          </a:xfrm>
        </p:spPr>
        <p:txBody>
          <a:bodyPr/>
          <a:lstStyle/>
          <a:p>
            <a:pPr marL="609600" indent="-609600" eaLnBrk="1" hangingPunct="1">
              <a:buFontTx/>
              <a:buNone/>
            </a:pPr>
            <a:r>
              <a:rPr lang="en-US" sz="2400">
                <a:latin typeface="Arial" charset="0"/>
                <a:ea typeface="ＭＳ Ｐゴシック" charset="0"/>
                <a:cs typeface="ＭＳ Ｐゴシック" charset="0"/>
              </a:rPr>
              <a:t>The Moon has about 1/100th the mass of Earth and about 1/4 the radius. If a 100 lb person went to visit, how much would they weigh?</a:t>
            </a:r>
          </a:p>
          <a:p>
            <a:pPr marL="609600" indent="-609600" eaLnBrk="1" hangingPunct="1">
              <a:buFontTx/>
              <a:buNone/>
            </a:pPr>
            <a:r>
              <a:rPr lang="en-US" sz="2400">
                <a:latin typeface="Arial" charset="0"/>
                <a:ea typeface="ＭＳ Ｐゴシック" charset="0"/>
                <a:cs typeface="ＭＳ Ｐゴシック" charset="0"/>
              </a:rPr>
              <a:t>        force = G M m / d</a:t>
            </a:r>
            <a:r>
              <a:rPr lang="en-US" sz="2400" baseline="30000">
                <a:latin typeface="Arial" charset="0"/>
                <a:ea typeface="ＭＳ Ｐゴシック" charset="0"/>
                <a:cs typeface="ＭＳ Ｐゴシック" charset="0"/>
              </a:rPr>
              <a:t>2</a:t>
            </a:r>
            <a:endParaRPr lang="en-US" sz="2400">
              <a:latin typeface="Arial" charset="0"/>
              <a:ea typeface="ＭＳ Ｐゴシック" charset="0"/>
              <a:cs typeface="ＭＳ Ｐゴシック" charset="0"/>
            </a:endParaRPr>
          </a:p>
          <a:p>
            <a:pPr marL="609600" indent="-609600" eaLnBrk="1" hangingPunct="1">
              <a:buFontTx/>
              <a:buAutoNum type="alphaUcPeriod"/>
            </a:pPr>
            <a:r>
              <a:rPr lang="en-US" sz="2400">
                <a:latin typeface="Arial" charset="0"/>
                <a:ea typeface="ＭＳ Ｐゴシック" charset="0"/>
                <a:cs typeface="ＭＳ Ｐゴシック" charset="0"/>
              </a:rPr>
              <a:t>1 lbs</a:t>
            </a:r>
          </a:p>
          <a:p>
            <a:pPr marL="609600" indent="-609600" eaLnBrk="1" hangingPunct="1">
              <a:buFontTx/>
              <a:buAutoNum type="alphaUcPeriod"/>
            </a:pPr>
            <a:r>
              <a:rPr lang="en-US" sz="2400">
                <a:latin typeface="Arial" charset="0"/>
                <a:ea typeface="ＭＳ Ｐゴシック" charset="0"/>
                <a:cs typeface="ＭＳ Ｐゴシック" charset="0"/>
              </a:rPr>
              <a:t>4 lbs</a:t>
            </a:r>
          </a:p>
          <a:p>
            <a:pPr marL="609600" indent="-609600" eaLnBrk="1" hangingPunct="1">
              <a:buFontTx/>
              <a:buAutoNum type="alphaUcPeriod"/>
            </a:pPr>
            <a:r>
              <a:rPr lang="en-US" sz="2400">
                <a:latin typeface="Arial" charset="0"/>
                <a:ea typeface="ＭＳ Ｐゴシック" charset="0"/>
                <a:cs typeface="ＭＳ Ｐゴシック" charset="0"/>
              </a:rPr>
              <a:t>16 lbs</a:t>
            </a:r>
          </a:p>
          <a:p>
            <a:pPr marL="609600" indent="-609600" eaLnBrk="1" hangingPunct="1">
              <a:buFontTx/>
              <a:buAutoNum type="alphaUcPeriod"/>
            </a:pPr>
            <a:r>
              <a:rPr lang="en-US" sz="2400">
                <a:latin typeface="Arial" charset="0"/>
                <a:ea typeface="ＭＳ Ｐゴシック" charset="0"/>
                <a:cs typeface="ＭＳ Ｐゴシック" charset="0"/>
              </a:rPr>
              <a:t>1600 lbs</a:t>
            </a:r>
          </a:p>
          <a:p>
            <a:pPr marL="609600" indent="-609600" eaLnBrk="1" hangingPunct="1">
              <a:buFontTx/>
              <a:buAutoNum type="alphaUcPeriod"/>
            </a:pPr>
            <a:r>
              <a:rPr lang="en-US" sz="2400">
                <a:latin typeface="Arial" charset="0"/>
                <a:ea typeface="ＭＳ Ｐゴシック" charset="0"/>
                <a:cs typeface="ＭＳ Ｐゴシック" charset="0"/>
              </a:rPr>
              <a:t>Can</a:t>
            </a:r>
            <a:r>
              <a:rPr lang="ja-JP" altLang="en-US" sz="2400">
                <a:latin typeface="Arial" charset="0"/>
                <a:ea typeface="ＭＳ Ｐゴシック" charset="0"/>
                <a:cs typeface="ＭＳ Ｐゴシック" charset="0"/>
              </a:rPr>
              <a:t>’</a:t>
            </a:r>
            <a:r>
              <a:rPr lang="en-US" altLang="ja-JP" sz="2400">
                <a:latin typeface="Arial" charset="0"/>
                <a:ea typeface="ＭＳ Ｐゴシック" charset="0"/>
                <a:cs typeface="ＭＳ Ｐゴシック" charset="0"/>
              </a:rPr>
              <a:t>t tell from information given</a:t>
            </a:r>
            <a:endParaRPr lang="en-US">
              <a:latin typeface="Arial" charset="0"/>
              <a:ea typeface="ＭＳ Ｐゴシック" charset="0"/>
              <a:cs typeface="ＭＳ Ｐゴシック" charset="0"/>
            </a:endParaRPr>
          </a:p>
        </p:txBody>
      </p:sp>
      <p:pic>
        <p:nvPicPr>
          <p:cNvPr id="39938" name="Picture 4" descr="weight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304800"/>
            <a:ext cx="5549900" cy="261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55353115"/>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1985" name="Rectangle 2"/>
          <p:cNvSpPr>
            <a:spLocks noGrp="1" noChangeArrowheads="1"/>
          </p:cNvSpPr>
          <p:nvPr>
            <p:ph type="body" idx="1"/>
          </p:nvPr>
        </p:nvSpPr>
        <p:spPr>
          <a:xfrm>
            <a:off x="609600" y="3048000"/>
            <a:ext cx="7772400" cy="4114800"/>
          </a:xfrm>
        </p:spPr>
        <p:txBody>
          <a:bodyPr/>
          <a:lstStyle/>
          <a:p>
            <a:pPr marL="609600" indent="-609600" eaLnBrk="1" hangingPunct="1">
              <a:buFontTx/>
              <a:buNone/>
            </a:pPr>
            <a:r>
              <a:rPr lang="en-US" sz="2400">
                <a:latin typeface="Arial" charset="0"/>
                <a:ea typeface="ＭＳ Ｐゴシック" charset="0"/>
                <a:cs typeface="ＭＳ Ｐゴシック" charset="0"/>
              </a:rPr>
              <a:t>Mars has about 1/10th the mass of Earth and about 1/2 the radius. If a 100 lb person went to visit, how much would they weigh?</a:t>
            </a:r>
          </a:p>
          <a:p>
            <a:pPr marL="609600" indent="-609600" eaLnBrk="1" hangingPunct="1">
              <a:buFontTx/>
              <a:buNone/>
            </a:pPr>
            <a:r>
              <a:rPr lang="en-US" sz="2400">
                <a:latin typeface="Arial" charset="0"/>
                <a:ea typeface="ＭＳ Ｐゴシック" charset="0"/>
                <a:cs typeface="ＭＳ Ｐゴシック" charset="0"/>
              </a:rPr>
              <a:t>        force = G M m / d</a:t>
            </a:r>
            <a:r>
              <a:rPr lang="en-US" sz="2400" baseline="30000">
                <a:latin typeface="Arial" charset="0"/>
                <a:ea typeface="ＭＳ Ｐゴシック" charset="0"/>
                <a:cs typeface="ＭＳ Ｐゴシック" charset="0"/>
              </a:rPr>
              <a:t>2</a:t>
            </a:r>
            <a:endParaRPr lang="en-US" sz="2400">
              <a:latin typeface="Arial" charset="0"/>
              <a:ea typeface="ＭＳ Ｐゴシック" charset="0"/>
              <a:cs typeface="ＭＳ Ｐゴシック" charset="0"/>
            </a:endParaRPr>
          </a:p>
          <a:p>
            <a:pPr marL="609600" indent="-609600" eaLnBrk="1" hangingPunct="1">
              <a:buFontTx/>
              <a:buAutoNum type="alphaUcPeriod"/>
            </a:pPr>
            <a:r>
              <a:rPr lang="en-US" sz="2400">
                <a:latin typeface="Arial" charset="0"/>
                <a:ea typeface="ＭＳ Ｐゴシック" charset="0"/>
                <a:cs typeface="ＭＳ Ｐゴシック" charset="0"/>
              </a:rPr>
              <a:t>10 lbs</a:t>
            </a:r>
          </a:p>
          <a:p>
            <a:pPr marL="609600" indent="-609600" eaLnBrk="1" hangingPunct="1">
              <a:buFontTx/>
              <a:buAutoNum type="alphaUcPeriod"/>
            </a:pPr>
            <a:r>
              <a:rPr lang="en-US" sz="2400">
                <a:latin typeface="Arial" charset="0"/>
                <a:ea typeface="ＭＳ Ｐゴシック" charset="0"/>
                <a:cs typeface="ＭＳ Ｐゴシック" charset="0"/>
              </a:rPr>
              <a:t>40 lbs</a:t>
            </a:r>
          </a:p>
          <a:p>
            <a:pPr marL="609600" indent="-609600" eaLnBrk="1" hangingPunct="1">
              <a:buFontTx/>
              <a:buAutoNum type="alphaUcPeriod"/>
            </a:pPr>
            <a:r>
              <a:rPr lang="en-US" sz="2400">
                <a:latin typeface="Arial" charset="0"/>
                <a:ea typeface="ＭＳ Ｐゴシック" charset="0"/>
                <a:cs typeface="ＭＳ Ｐゴシック" charset="0"/>
              </a:rPr>
              <a:t>100 lbs</a:t>
            </a:r>
          </a:p>
          <a:p>
            <a:pPr marL="609600" indent="-609600" eaLnBrk="1" hangingPunct="1">
              <a:buFontTx/>
              <a:buAutoNum type="alphaUcPeriod"/>
            </a:pPr>
            <a:r>
              <a:rPr lang="en-US" sz="2400">
                <a:latin typeface="Arial" charset="0"/>
                <a:ea typeface="ＭＳ Ｐゴシック" charset="0"/>
                <a:cs typeface="ＭＳ Ｐゴシック" charset="0"/>
              </a:rPr>
              <a:t>400 lbs</a:t>
            </a:r>
          </a:p>
          <a:p>
            <a:pPr marL="609600" indent="-609600" eaLnBrk="1" hangingPunct="1">
              <a:buFontTx/>
              <a:buAutoNum type="alphaUcPeriod"/>
            </a:pPr>
            <a:r>
              <a:rPr lang="en-US" sz="2400">
                <a:latin typeface="Arial" charset="0"/>
                <a:ea typeface="ＭＳ Ｐゴシック" charset="0"/>
                <a:cs typeface="ＭＳ Ｐゴシック" charset="0"/>
              </a:rPr>
              <a:t>Can</a:t>
            </a:r>
            <a:r>
              <a:rPr lang="ja-JP" altLang="en-US" sz="2400">
                <a:latin typeface="Arial" charset="0"/>
                <a:ea typeface="ＭＳ Ｐゴシック" charset="0"/>
                <a:cs typeface="ＭＳ Ｐゴシック" charset="0"/>
              </a:rPr>
              <a:t>’</a:t>
            </a:r>
            <a:r>
              <a:rPr lang="en-US" altLang="ja-JP" sz="2400">
                <a:latin typeface="Arial" charset="0"/>
                <a:ea typeface="ＭＳ Ｐゴシック" charset="0"/>
                <a:cs typeface="ＭＳ Ｐゴシック" charset="0"/>
              </a:rPr>
              <a:t>t tell from information give</a:t>
            </a:r>
            <a:endParaRPr lang="en-US">
              <a:latin typeface="Arial" charset="0"/>
              <a:ea typeface="ＭＳ Ｐゴシック" charset="0"/>
              <a:cs typeface="ＭＳ Ｐゴシック" charset="0"/>
            </a:endParaRPr>
          </a:p>
        </p:txBody>
      </p:sp>
      <p:pic>
        <p:nvPicPr>
          <p:cNvPr id="41986" name="Picture 3" descr="weight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304800"/>
            <a:ext cx="5549900" cy="261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241470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4033" name="Rectangle 2"/>
          <p:cNvSpPr>
            <a:spLocks noGrp="1" noChangeArrowheads="1"/>
          </p:cNvSpPr>
          <p:nvPr>
            <p:ph type="body" idx="1"/>
          </p:nvPr>
        </p:nvSpPr>
        <p:spPr>
          <a:xfrm>
            <a:off x="609600" y="914400"/>
            <a:ext cx="7772400" cy="5943600"/>
          </a:xfrm>
        </p:spPr>
        <p:txBody>
          <a:bodyPr>
            <a:normAutofit/>
          </a:bodyPr>
          <a:lstStyle/>
          <a:p>
            <a:pPr marL="609600" indent="-609600" eaLnBrk="1" hangingPunct="1">
              <a:buFontTx/>
              <a:buNone/>
            </a:pPr>
            <a:r>
              <a:rPr lang="en-US" sz="2400" dirty="0">
                <a:latin typeface="Arial" charset="0"/>
                <a:ea typeface="ＭＳ Ｐゴシック" charset="0"/>
                <a:cs typeface="ＭＳ Ｐゴシック" charset="0"/>
              </a:rPr>
              <a:t>Imagine another planet, planet X, around some other star. Planet X has a mass that is 100 times the mass of Earth. If a 100lb person went to visit, how much would they weigh?</a:t>
            </a:r>
          </a:p>
          <a:p>
            <a:pPr marL="609600" indent="-609600" eaLnBrk="1" hangingPunct="1">
              <a:buFontTx/>
              <a:buNone/>
            </a:pPr>
            <a:r>
              <a:rPr lang="en-US" sz="2400" dirty="0">
                <a:latin typeface="Arial" charset="0"/>
                <a:ea typeface="ＭＳ Ｐゴシック" charset="0"/>
                <a:cs typeface="ＭＳ Ｐゴシック" charset="0"/>
              </a:rPr>
              <a:t>        force = G M m / d</a:t>
            </a:r>
            <a:r>
              <a:rPr lang="en-US" sz="2400" baseline="30000" dirty="0">
                <a:latin typeface="Arial" charset="0"/>
                <a:ea typeface="ＭＳ Ｐゴシック" charset="0"/>
                <a:cs typeface="ＭＳ Ｐゴシック" charset="0"/>
              </a:rPr>
              <a:t>2</a:t>
            </a:r>
            <a:endParaRPr lang="en-US" sz="2400" dirty="0">
              <a:latin typeface="Arial" charset="0"/>
              <a:ea typeface="ＭＳ Ｐゴシック" charset="0"/>
              <a:cs typeface="ＭＳ Ｐゴシック" charset="0"/>
            </a:endParaRPr>
          </a:p>
          <a:p>
            <a:pPr marL="609600" indent="-609600" eaLnBrk="1" hangingPunct="1">
              <a:buFontTx/>
              <a:buAutoNum type="alphaUcPeriod"/>
            </a:pPr>
            <a:r>
              <a:rPr lang="en-US" sz="2400" dirty="0">
                <a:latin typeface="Arial" charset="0"/>
                <a:ea typeface="ＭＳ Ｐゴシック" charset="0"/>
                <a:cs typeface="ＭＳ Ｐゴシック" charset="0"/>
              </a:rPr>
              <a:t>10 </a:t>
            </a:r>
            <a:r>
              <a:rPr lang="en-US" sz="2400" dirty="0" err="1">
                <a:latin typeface="Arial" charset="0"/>
                <a:ea typeface="ＭＳ Ｐゴシック" charset="0"/>
                <a:cs typeface="ＭＳ Ｐゴシック" charset="0"/>
              </a:rPr>
              <a:t>lbs</a:t>
            </a:r>
            <a:endParaRPr lang="en-US" sz="2400" dirty="0">
              <a:latin typeface="Arial" charset="0"/>
              <a:ea typeface="ＭＳ Ｐゴシック" charset="0"/>
              <a:cs typeface="ＭＳ Ｐゴシック" charset="0"/>
            </a:endParaRPr>
          </a:p>
          <a:p>
            <a:pPr marL="609600" indent="-609600" eaLnBrk="1" hangingPunct="1">
              <a:buFontTx/>
              <a:buAutoNum type="alphaUcPeriod"/>
            </a:pPr>
            <a:r>
              <a:rPr lang="en-US" sz="2400" dirty="0">
                <a:latin typeface="Arial" charset="0"/>
                <a:ea typeface="ＭＳ Ｐゴシック" charset="0"/>
                <a:cs typeface="ＭＳ Ｐゴシック" charset="0"/>
              </a:rPr>
              <a:t>10000 </a:t>
            </a:r>
            <a:r>
              <a:rPr lang="en-US" sz="2400" dirty="0" err="1">
                <a:latin typeface="Arial" charset="0"/>
                <a:ea typeface="ＭＳ Ｐゴシック" charset="0"/>
                <a:cs typeface="ＭＳ Ｐゴシック" charset="0"/>
              </a:rPr>
              <a:t>lbs</a:t>
            </a:r>
            <a:endParaRPr lang="en-US" sz="2400" dirty="0">
              <a:latin typeface="Arial" charset="0"/>
              <a:ea typeface="ＭＳ Ｐゴシック" charset="0"/>
              <a:cs typeface="ＭＳ Ｐゴシック" charset="0"/>
            </a:endParaRPr>
          </a:p>
          <a:p>
            <a:pPr marL="609600" indent="-609600" eaLnBrk="1" hangingPunct="1">
              <a:buFontTx/>
              <a:buAutoNum type="alphaUcPeriod"/>
            </a:pPr>
            <a:r>
              <a:rPr lang="en-US" sz="2400" dirty="0">
                <a:latin typeface="Arial" charset="0"/>
                <a:ea typeface="ＭＳ Ｐゴシック" charset="0"/>
                <a:cs typeface="ＭＳ Ｐゴシック" charset="0"/>
              </a:rPr>
              <a:t>Can’t tell because we don’t know mass of the star</a:t>
            </a:r>
          </a:p>
          <a:p>
            <a:pPr marL="609600" indent="-609600" eaLnBrk="1" hangingPunct="1">
              <a:buFontTx/>
              <a:buAutoNum type="alphaUcPeriod"/>
            </a:pPr>
            <a:r>
              <a:rPr lang="en-US" sz="2400" dirty="0">
                <a:latin typeface="Arial" charset="0"/>
                <a:ea typeface="ＭＳ Ｐゴシック" charset="0"/>
                <a:cs typeface="ＭＳ Ｐゴシック" charset="0"/>
              </a:rPr>
              <a:t>Can’t tell because we don’t know mass of the planet</a:t>
            </a:r>
          </a:p>
          <a:p>
            <a:pPr marL="609600" indent="-609600" eaLnBrk="1" hangingPunct="1">
              <a:buFontTx/>
              <a:buAutoNum type="alphaUcPeriod"/>
            </a:pPr>
            <a:r>
              <a:rPr lang="en-US" sz="2400" dirty="0">
                <a:latin typeface="Arial" charset="0"/>
                <a:ea typeface="ＭＳ Ｐゴシック" charset="0"/>
                <a:cs typeface="ＭＳ Ｐゴシック" charset="0"/>
              </a:rPr>
              <a:t>Can’t tell because we don’t know the size of the planet</a:t>
            </a:r>
          </a:p>
        </p:txBody>
      </p:sp>
    </p:spTree>
    <p:extLst>
      <p:ext uri="{BB962C8B-B14F-4D97-AF65-F5344CB8AC3E}">
        <p14:creationId xmlns:p14="http://schemas.microsoft.com/office/powerpoint/2010/main" val="79321704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Weight on other planets</a:t>
            </a:r>
            <a:endParaRPr lang="en-US" dirty="0"/>
          </a:p>
        </p:txBody>
      </p:sp>
      <p:sp>
        <p:nvSpPr>
          <p:cNvPr id="3" name="Content Placeholder 2"/>
          <p:cNvSpPr>
            <a:spLocks noGrp="1"/>
          </p:cNvSpPr>
          <p:nvPr>
            <p:ph idx="1"/>
          </p:nvPr>
        </p:nvSpPr>
        <p:spPr/>
        <p:txBody>
          <a:bodyPr/>
          <a:lstStyle/>
          <a:p>
            <a:pPr marL="57150" indent="0">
              <a:buNone/>
              <a:defRPr/>
            </a:pPr>
            <a:r>
              <a:rPr lang="en-US" dirty="0"/>
              <a:t>Other planets, weight calculator:</a:t>
            </a:r>
          </a:p>
          <a:p>
            <a:pPr marL="57150" indent="0">
              <a:buNone/>
              <a:defRPr/>
            </a:pPr>
            <a:r>
              <a:rPr lang="en-US" dirty="0"/>
              <a:t>	</a:t>
            </a:r>
            <a:r>
              <a:rPr lang="en-US" dirty="0">
                <a:hlinkClick r:id="rId2"/>
              </a:rPr>
              <a:t>http://btc.montana.edu/ceres/html/Weight/weight.html</a:t>
            </a:r>
            <a:endParaRPr lang="en-US" dirty="0"/>
          </a:p>
          <a:p>
            <a:endParaRPr lang="en-US" dirty="0"/>
          </a:p>
        </p:txBody>
      </p:sp>
    </p:spTree>
    <p:extLst>
      <p:ext uri="{BB962C8B-B14F-4D97-AF65-F5344CB8AC3E}">
        <p14:creationId xmlns:p14="http://schemas.microsoft.com/office/powerpoint/2010/main" val="622100795"/>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a:xfrm>
            <a:off x="685800" y="152400"/>
            <a:ext cx="7772400" cy="1143000"/>
          </a:xfrm>
        </p:spPr>
        <p:txBody>
          <a:bodyPr/>
          <a:lstStyle/>
          <a:p>
            <a:pPr eaLnBrk="1" hangingPunct="1"/>
            <a:r>
              <a:rPr lang="en-US">
                <a:latin typeface="Arial" charset="0"/>
                <a:ea typeface="ＭＳ Ｐゴシック" charset="0"/>
                <a:cs typeface="ＭＳ Ｐゴシック" charset="0"/>
              </a:rPr>
              <a:t>Motion and Newton’s Laws</a:t>
            </a:r>
          </a:p>
        </p:txBody>
      </p:sp>
      <p:sp>
        <p:nvSpPr>
          <p:cNvPr id="48130" name="Content Placeholder 2"/>
          <p:cNvSpPr>
            <a:spLocks noGrp="1"/>
          </p:cNvSpPr>
          <p:nvPr>
            <p:ph idx="1"/>
          </p:nvPr>
        </p:nvSpPr>
        <p:spPr>
          <a:xfrm>
            <a:off x="609600" y="1600200"/>
            <a:ext cx="7772400" cy="5105400"/>
          </a:xfrm>
        </p:spPr>
        <p:txBody>
          <a:bodyPr/>
          <a:lstStyle/>
          <a:p>
            <a:pPr eaLnBrk="1" hangingPunct="1">
              <a:lnSpc>
                <a:spcPct val="90000"/>
              </a:lnSpc>
            </a:pPr>
            <a:r>
              <a:rPr lang="en-US" sz="2800" dirty="0">
                <a:latin typeface="Arial" charset="0"/>
                <a:ea typeface="ＭＳ Ｐゴシック" charset="0"/>
                <a:cs typeface="ＭＳ Ｐゴシック" charset="0"/>
              </a:rPr>
              <a:t>Terminology: </a:t>
            </a:r>
          </a:p>
          <a:p>
            <a:pPr lvl="1" eaLnBrk="1" hangingPunct="1">
              <a:lnSpc>
                <a:spcPct val="90000"/>
              </a:lnSpc>
            </a:pPr>
            <a:r>
              <a:rPr lang="en-US" sz="2400" dirty="0">
                <a:latin typeface="Arial" charset="0"/>
                <a:ea typeface="ＭＳ Ｐゴシック" charset="0"/>
              </a:rPr>
              <a:t>Velocity characterizes motion: speed AND direction </a:t>
            </a:r>
          </a:p>
          <a:p>
            <a:pPr lvl="1" eaLnBrk="1" hangingPunct="1">
              <a:lnSpc>
                <a:spcPct val="90000"/>
              </a:lnSpc>
            </a:pPr>
            <a:r>
              <a:rPr lang="en-US" sz="2400" dirty="0">
                <a:latin typeface="Arial" charset="0"/>
                <a:ea typeface="ＭＳ Ｐゴシック" charset="0"/>
              </a:rPr>
              <a:t>Acceleration: change in velocity, either speed OR direction OR both</a:t>
            </a:r>
          </a:p>
          <a:p>
            <a:pPr eaLnBrk="1" hangingPunct="1">
              <a:lnSpc>
                <a:spcPct val="90000"/>
              </a:lnSpc>
            </a:pPr>
            <a:r>
              <a:rPr lang="en-US" sz="2800" dirty="0">
                <a:latin typeface="Arial" charset="0"/>
                <a:ea typeface="ＭＳ Ｐゴシック" charset="0"/>
                <a:cs typeface="ＭＳ Ｐゴシック" charset="0"/>
              </a:rPr>
              <a:t>Newton’s laws of motion</a:t>
            </a:r>
          </a:p>
          <a:p>
            <a:pPr lvl="1" eaLnBrk="1" hangingPunct="1">
              <a:lnSpc>
                <a:spcPct val="90000"/>
              </a:lnSpc>
            </a:pPr>
            <a:r>
              <a:rPr lang="en-US" sz="2400" dirty="0">
                <a:latin typeface="Arial" charset="0"/>
                <a:ea typeface="ＭＳ Ｐゴシック" charset="0"/>
              </a:rPr>
              <a:t>Law of inertia: velocity stays the same unless force acts on object</a:t>
            </a:r>
          </a:p>
          <a:p>
            <a:pPr lvl="1" eaLnBrk="1" hangingPunct="1">
              <a:lnSpc>
                <a:spcPct val="90000"/>
              </a:lnSpc>
            </a:pPr>
            <a:r>
              <a:rPr lang="en-US" sz="2400" dirty="0">
                <a:latin typeface="Arial" charset="0"/>
                <a:ea typeface="ＭＳ Ｐゴシック" charset="0"/>
              </a:rPr>
              <a:t>Force law: if force is applied, object </a:t>
            </a:r>
            <a:r>
              <a:rPr lang="en-US" sz="2400" dirty="0" err="1">
                <a:latin typeface="Arial" charset="0"/>
                <a:ea typeface="ＭＳ Ｐゴシック" charset="0"/>
              </a:rPr>
              <a:t>accerates</a:t>
            </a:r>
            <a:r>
              <a:rPr lang="en-US" sz="2400" dirty="0">
                <a:latin typeface="Arial" charset="0"/>
                <a:ea typeface="ＭＳ Ｐゴシック" charset="0"/>
              </a:rPr>
              <a:t> in direction of force, with acceleration proportional to force and inversely proportional to </a:t>
            </a:r>
            <a:r>
              <a:rPr lang="en-US" sz="2400" dirty="0" smtClean="0">
                <a:latin typeface="Arial" charset="0"/>
                <a:ea typeface="ＭＳ Ｐゴシック" charset="0"/>
              </a:rPr>
              <a:t>mass</a:t>
            </a:r>
            <a:endParaRPr lang="en-US" sz="2400" dirty="0">
              <a:latin typeface="Arial" charset="0"/>
              <a:ea typeface="ＭＳ Ｐゴシック" charset="0"/>
            </a:endParaRPr>
          </a:p>
        </p:txBody>
      </p:sp>
    </p:spTree>
    <p:extLst>
      <p:ext uri="{BB962C8B-B14F-4D97-AF65-F5344CB8AC3E}">
        <p14:creationId xmlns:p14="http://schemas.microsoft.com/office/powerpoint/2010/main" val="204655892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ChangeArrowheads="1"/>
          </p:cNvSpPr>
          <p:nvPr>
            <p:ph type="title"/>
          </p:nvPr>
        </p:nvSpPr>
        <p:spPr/>
        <p:txBody>
          <a:bodyPr/>
          <a:lstStyle/>
          <a:p>
            <a:pPr eaLnBrk="1" hangingPunct="1"/>
            <a:r>
              <a:rPr lang="en-US">
                <a:latin typeface="Arial" charset="0"/>
                <a:ea typeface="ＭＳ Ｐゴシック" charset="0"/>
                <a:cs typeface="ＭＳ Ｐゴシック" charset="0"/>
              </a:rPr>
              <a:t>Newton</a:t>
            </a:r>
            <a:r>
              <a:rPr lang="ja-JP" altLang="en-US">
                <a:latin typeface="Arial" charset="0"/>
                <a:ea typeface="ＭＳ Ｐゴシック" charset="0"/>
                <a:cs typeface="ＭＳ Ｐゴシック" charset="0"/>
              </a:rPr>
              <a:t>’</a:t>
            </a:r>
            <a:r>
              <a:rPr lang="en-US" altLang="ja-JP">
                <a:latin typeface="Arial" charset="0"/>
                <a:ea typeface="ＭＳ Ｐゴシック" charset="0"/>
                <a:cs typeface="ＭＳ Ｐゴシック" charset="0"/>
              </a:rPr>
              <a:t>s laws of motion (3)</a:t>
            </a:r>
            <a:endParaRPr lang="en-US">
              <a:latin typeface="Arial" charset="0"/>
              <a:ea typeface="ＭＳ Ｐゴシック" charset="0"/>
              <a:cs typeface="ＭＳ Ｐゴシック" charset="0"/>
            </a:endParaRPr>
          </a:p>
        </p:txBody>
      </p:sp>
      <p:sp>
        <p:nvSpPr>
          <p:cNvPr id="61443" name="Rectangle 3"/>
          <p:cNvSpPr>
            <a:spLocks noGrp="1" noChangeArrowheads="1"/>
          </p:cNvSpPr>
          <p:nvPr>
            <p:ph type="body" idx="1"/>
          </p:nvPr>
        </p:nvSpPr>
        <p:spPr>
          <a:xfrm>
            <a:off x="457200" y="1600200"/>
            <a:ext cx="8229600" cy="5257800"/>
          </a:xfrm>
        </p:spPr>
        <p:txBody>
          <a:bodyPr>
            <a:normAutofit/>
          </a:bodyPr>
          <a:lstStyle/>
          <a:p>
            <a:pPr eaLnBrk="1" hangingPunct="1">
              <a:lnSpc>
                <a:spcPct val="90000"/>
              </a:lnSpc>
            </a:pPr>
            <a:r>
              <a:rPr lang="en-US" sz="2400" dirty="0">
                <a:latin typeface="Arial" charset="0"/>
                <a:ea typeface="ＭＳ Ｐゴシック" charset="0"/>
                <a:cs typeface="ＭＳ Ｐゴシック" charset="0"/>
              </a:rPr>
              <a:t>Action / reaction law</a:t>
            </a:r>
          </a:p>
          <a:p>
            <a:pPr lvl="1" eaLnBrk="1" hangingPunct="1">
              <a:lnSpc>
                <a:spcPct val="90000"/>
              </a:lnSpc>
            </a:pPr>
            <a:r>
              <a:rPr lang="en-US" sz="2400" dirty="0">
                <a:latin typeface="Arial" charset="0"/>
                <a:ea typeface="ＭＳ Ｐゴシック" charset="0"/>
              </a:rPr>
              <a:t>For every applied force, a force of equal strength but opposite direction arises</a:t>
            </a:r>
          </a:p>
          <a:p>
            <a:pPr lvl="1" eaLnBrk="1" hangingPunct="1">
              <a:lnSpc>
                <a:spcPct val="90000"/>
              </a:lnSpc>
            </a:pPr>
            <a:r>
              <a:rPr lang="en-US" sz="2400" dirty="0">
                <a:latin typeface="Arial" charset="0"/>
                <a:ea typeface="ＭＳ Ｐゴシック" charset="0"/>
              </a:rPr>
              <a:t>Explains how many things on Earth move</a:t>
            </a:r>
          </a:p>
          <a:p>
            <a:pPr lvl="1" eaLnBrk="1" hangingPunct="1">
              <a:lnSpc>
                <a:spcPct val="90000"/>
              </a:lnSpc>
            </a:pPr>
            <a:r>
              <a:rPr lang="en-US" sz="2400" dirty="0">
                <a:latin typeface="Arial" charset="0"/>
                <a:ea typeface="ＭＳ Ｐゴシック" charset="0"/>
              </a:rPr>
              <a:t>Has an important consequence called conservation of momentum</a:t>
            </a:r>
          </a:p>
          <a:p>
            <a:pPr lvl="2" eaLnBrk="1" hangingPunct="1">
              <a:lnSpc>
                <a:spcPct val="90000"/>
              </a:lnSpc>
            </a:pPr>
            <a:r>
              <a:rPr lang="en-US" dirty="0">
                <a:latin typeface="Arial" charset="0"/>
                <a:ea typeface="ＭＳ Ｐゴシック" charset="0"/>
              </a:rPr>
              <a:t>Momentum is defined as mass times velocity</a:t>
            </a:r>
          </a:p>
          <a:p>
            <a:pPr lvl="2" eaLnBrk="1" hangingPunct="1">
              <a:lnSpc>
                <a:spcPct val="90000"/>
              </a:lnSpc>
            </a:pPr>
            <a:r>
              <a:rPr lang="en-US" dirty="0">
                <a:latin typeface="Arial" charset="0"/>
                <a:ea typeface="ＭＳ Ｐゴシック" charset="0"/>
              </a:rPr>
              <a:t>When there are no other forces, the total momentum of a a set of objects is unchanged (conserved)</a:t>
            </a:r>
          </a:p>
          <a:p>
            <a:pPr lvl="2" eaLnBrk="1" hangingPunct="1">
              <a:lnSpc>
                <a:spcPct val="90000"/>
              </a:lnSpc>
            </a:pPr>
            <a:r>
              <a:rPr lang="en-US" dirty="0">
                <a:latin typeface="Arial" charset="0"/>
                <a:ea typeface="ＭＳ Ｐゴシック" charset="0"/>
              </a:rPr>
              <a:t>Principle behind rocket/jet propulsion</a:t>
            </a:r>
          </a:p>
          <a:p>
            <a:pPr lvl="2" eaLnBrk="1" hangingPunct="1">
              <a:lnSpc>
                <a:spcPct val="90000"/>
              </a:lnSpc>
            </a:pPr>
            <a:r>
              <a:rPr lang="en-US" dirty="0">
                <a:latin typeface="Arial" charset="0"/>
                <a:ea typeface="ＭＳ Ｐゴシック" charset="0"/>
              </a:rPr>
              <a:t>Recoil is another familiar application</a:t>
            </a:r>
          </a:p>
          <a:p>
            <a:pPr lvl="2" eaLnBrk="1" hangingPunct="1">
              <a:lnSpc>
                <a:spcPct val="90000"/>
              </a:lnSpc>
            </a:pPr>
            <a:endParaRPr lang="en-US" sz="1800" dirty="0">
              <a:latin typeface="Arial" charset="0"/>
              <a:ea typeface="ＭＳ Ｐゴシック" charset="0"/>
            </a:endParaRPr>
          </a:p>
        </p:txBody>
      </p:sp>
    </p:spTree>
    <p:extLst>
      <p:ext uri="{BB962C8B-B14F-4D97-AF65-F5344CB8AC3E}">
        <p14:creationId xmlns:p14="http://schemas.microsoft.com/office/powerpoint/2010/main" val="5214876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14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144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144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6144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6144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6144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61443">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6144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3"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ChangeArrowheads="1"/>
          </p:cNvSpPr>
          <p:nvPr>
            <p:ph type="body" idx="1"/>
          </p:nvPr>
        </p:nvSpPr>
        <p:spPr>
          <a:xfrm>
            <a:off x="609600" y="762000"/>
            <a:ext cx="7772400" cy="5486400"/>
          </a:xfrm>
        </p:spPr>
        <p:txBody>
          <a:bodyPr/>
          <a:lstStyle/>
          <a:p>
            <a:pPr marL="609600" indent="-609600" eaLnBrk="1" hangingPunct="1">
              <a:lnSpc>
                <a:spcPct val="90000"/>
              </a:lnSpc>
              <a:buFontTx/>
              <a:buNone/>
            </a:pPr>
            <a:r>
              <a:rPr lang="en-US" sz="2800">
                <a:latin typeface="Arial" charset="0"/>
                <a:ea typeface="ＭＳ Ｐゴシック" charset="0"/>
                <a:cs typeface="ＭＳ Ｐゴシック" charset="0"/>
              </a:rPr>
              <a:t>If the Sun pulls on the Earth, what does Newton</a:t>
            </a:r>
            <a:r>
              <a:rPr lang="ja-JP" altLang="en-US" sz="2800">
                <a:latin typeface="Arial" charset="0"/>
                <a:ea typeface="ＭＳ Ｐゴシック" charset="0"/>
                <a:cs typeface="ＭＳ Ｐゴシック" charset="0"/>
              </a:rPr>
              <a:t>’</a:t>
            </a:r>
            <a:r>
              <a:rPr lang="en-US" altLang="ja-JP" sz="2800">
                <a:latin typeface="Arial" charset="0"/>
                <a:ea typeface="ＭＳ Ｐゴシック" charset="0"/>
                <a:cs typeface="ＭＳ Ｐゴシック" charset="0"/>
              </a:rPr>
              <a:t>s 3rd law  say about the pull of the Earth on the Sun?</a:t>
            </a:r>
          </a:p>
          <a:p>
            <a:pPr marL="609600" indent="-609600" eaLnBrk="1" hangingPunct="1">
              <a:lnSpc>
                <a:spcPct val="90000"/>
              </a:lnSpc>
              <a:buFontTx/>
              <a:buAutoNum type="alphaUcPeriod"/>
            </a:pPr>
            <a:r>
              <a:rPr lang="en-US" sz="2800">
                <a:latin typeface="Arial" charset="0"/>
                <a:ea typeface="ＭＳ Ｐゴシック" charset="0"/>
                <a:cs typeface="ＭＳ Ｐゴシック" charset="0"/>
              </a:rPr>
              <a:t>The Earth does not pull on the Sun</a:t>
            </a:r>
          </a:p>
          <a:p>
            <a:pPr marL="609600" indent="-609600" eaLnBrk="1" hangingPunct="1">
              <a:lnSpc>
                <a:spcPct val="90000"/>
              </a:lnSpc>
              <a:buFontTx/>
              <a:buAutoNum type="alphaUcPeriod"/>
            </a:pPr>
            <a:r>
              <a:rPr lang="en-US" sz="2800">
                <a:latin typeface="Arial" charset="0"/>
                <a:ea typeface="ＭＳ Ｐゴシック" charset="0"/>
                <a:cs typeface="ＭＳ Ｐゴシック" charset="0"/>
              </a:rPr>
              <a:t>The Earth pulls on the Sun but this pull is much weaker than the pull of the Sun on the Earth</a:t>
            </a:r>
          </a:p>
          <a:p>
            <a:pPr marL="609600" indent="-609600" eaLnBrk="1" hangingPunct="1">
              <a:lnSpc>
                <a:spcPct val="90000"/>
              </a:lnSpc>
              <a:buFontTx/>
              <a:buAutoNum type="alphaUcPeriod"/>
            </a:pPr>
            <a:r>
              <a:rPr lang="en-US" sz="2800">
                <a:latin typeface="Arial" charset="0"/>
                <a:ea typeface="ＭＳ Ｐゴシック" charset="0"/>
                <a:cs typeface="ＭＳ Ｐゴシック" charset="0"/>
              </a:rPr>
              <a:t>The Earth pulls on the Sun with an equal force to that with which the Sun pulls on the Earth</a:t>
            </a:r>
          </a:p>
          <a:p>
            <a:pPr marL="609600" indent="-609600" eaLnBrk="1" hangingPunct="1">
              <a:lnSpc>
                <a:spcPct val="90000"/>
              </a:lnSpc>
              <a:buFontTx/>
              <a:buAutoNum type="alphaUcPeriod"/>
            </a:pPr>
            <a:r>
              <a:rPr lang="en-US" sz="2800">
                <a:latin typeface="Arial" charset="0"/>
                <a:ea typeface="ＭＳ Ｐゴシック" charset="0"/>
                <a:cs typeface="ＭＳ Ｐゴシック" charset="0"/>
              </a:rPr>
              <a:t>The pull of the Earth on the Sun is stronger than the pull of the Sun on the Earth</a:t>
            </a:r>
          </a:p>
        </p:txBody>
      </p:sp>
    </p:spTree>
    <p:extLst>
      <p:ext uri="{BB962C8B-B14F-4D97-AF65-F5344CB8AC3E}">
        <p14:creationId xmlns:p14="http://schemas.microsoft.com/office/powerpoint/2010/main" val="14226949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ChangeArrowheads="1"/>
          </p:cNvSpPr>
          <p:nvPr>
            <p:ph type="body" idx="1"/>
          </p:nvPr>
        </p:nvSpPr>
        <p:spPr>
          <a:xfrm>
            <a:off x="533400" y="381000"/>
            <a:ext cx="7772400" cy="4114800"/>
          </a:xfrm>
        </p:spPr>
        <p:txBody>
          <a:bodyPr>
            <a:noAutofit/>
          </a:bodyPr>
          <a:lstStyle/>
          <a:p>
            <a:pPr marL="609600" indent="-609600" eaLnBrk="1" hangingPunct="1">
              <a:lnSpc>
                <a:spcPct val="90000"/>
              </a:lnSpc>
              <a:buFontTx/>
              <a:buNone/>
            </a:pPr>
            <a:r>
              <a:rPr lang="en-US" sz="2400" dirty="0">
                <a:latin typeface="Arial" charset="0"/>
                <a:ea typeface="ＭＳ Ｐゴシック" charset="0"/>
                <a:cs typeface="ＭＳ Ｐゴシック" charset="0"/>
              </a:rPr>
              <a:t>Newton</a:t>
            </a:r>
            <a:r>
              <a:rPr lang="ja-JP" altLang="en-US" sz="2400" dirty="0">
                <a:latin typeface="Arial" charset="0"/>
                <a:ea typeface="ＭＳ Ｐゴシック" charset="0"/>
                <a:cs typeface="ＭＳ Ｐゴシック" charset="0"/>
              </a:rPr>
              <a:t>’</a:t>
            </a:r>
            <a:r>
              <a:rPr lang="en-US" altLang="ja-JP" sz="2400" dirty="0">
                <a:latin typeface="Arial" charset="0"/>
                <a:ea typeface="ＭＳ Ｐゴシック" charset="0"/>
                <a:cs typeface="ＭＳ Ｐゴシック" charset="0"/>
              </a:rPr>
              <a:t>s 2nd law (force law) says that if a force acts on an object, the object accelerates. If the Earth pulls on the Sun with the same force as the Sun pulls on the Earth, then</a:t>
            </a:r>
          </a:p>
          <a:p>
            <a:pPr marL="609600" indent="-609600" eaLnBrk="1" hangingPunct="1">
              <a:lnSpc>
                <a:spcPct val="90000"/>
              </a:lnSpc>
              <a:buFontTx/>
              <a:buAutoNum type="alphaUcPeriod"/>
            </a:pPr>
            <a:r>
              <a:rPr lang="en-US" sz="2400" dirty="0">
                <a:latin typeface="Arial" charset="0"/>
                <a:ea typeface="ＭＳ Ｐゴシック" charset="0"/>
                <a:cs typeface="ＭＳ Ｐゴシック" charset="0"/>
              </a:rPr>
              <a:t>The acceleration of the Sun must be the same as the acceleration of the Earth</a:t>
            </a:r>
          </a:p>
          <a:p>
            <a:pPr marL="609600" indent="-609600" eaLnBrk="1" hangingPunct="1">
              <a:lnSpc>
                <a:spcPct val="90000"/>
              </a:lnSpc>
              <a:buFontTx/>
              <a:buAutoNum type="alphaUcPeriod"/>
            </a:pPr>
            <a:r>
              <a:rPr lang="en-US" sz="2400" dirty="0">
                <a:latin typeface="Arial" charset="0"/>
                <a:ea typeface="ＭＳ Ｐゴシック" charset="0"/>
                <a:cs typeface="ＭＳ Ｐゴシック" charset="0"/>
              </a:rPr>
              <a:t>The acceleration of the Sun must be stronger than the acceleration of the Earth, because the Sun is more massive</a:t>
            </a:r>
          </a:p>
          <a:p>
            <a:pPr marL="609600" indent="-609600" eaLnBrk="1" hangingPunct="1">
              <a:lnSpc>
                <a:spcPct val="90000"/>
              </a:lnSpc>
              <a:buFontTx/>
              <a:buAutoNum type="alphaUcPeriod"/>
            </a:pPr>
            <a:r>
              <a:rPr lang="en-US" sz="2400" dirty="0">
                <a:latin typeface="Arial" charset="0"/>
                <a:ea typeface="ＭＳ Ｐゴシック" charset="0"/>
                <a:cs typeface="ＭＳ Ｐゴシック" charset="0"/>
              </a:rPr>
              <a:t>The acceleration on the Sun must be weaker than the acceleration of Earth, because the Sun is more massive</a:t>
            </a:r>
          </a:p>
          <a:p>
            <a:pPr marL="609600" indent="-609600" eaLnBrk="1" hangingPunct="1">
              <a:lnSpc>
                <a:spcPct val="90000"/>
              </a:lnSpc>
              <a:buFontTx/>
              <a:buAutoNum type="alphaUcPeriod"/>
            </a:pPr>
            <a:r>
              <a:rPr lang="en-US" sz="2400" dirty="0">
                <a:latin typeface="Arial" charset="0"/>
                <a:ea typeface="ＭＳ Ｐゴシック" charset="0"/>
                <a:cs typeface="ＭＳ Ｐゴシック" charset="0"/>
              </a:rPr>
              <a:t>The acceleration of the Sun must be stronger than the acceleration of the Earth, because the Earth is more massive</a:t>
            </a:r>
          </a:p>
          <a:p>
            <a:pPr marL="609600" indent="-609600" eaLnBrk="1" hangingPunct="1">
              <a:lnSpc>
                <a:spcPct val="90000"/>
              </a:lnSpc>
              <a:buFontTx/>
              <a:buAutoNum type="alphaUcPeriod"/>
            </a:pPr>
            <a:r>
              <a:rPr lang="en-US" sz="2400" dirty="0">
                <a:latin typeface="Arial" charset="0"/>
                <a:ea typeface="ＭＳ Ｐゴシック" charset="0"/>
                <a:cs typeface="ＭＳ Ｐゴシック" charset="0"/>
              </a:rPr>
              <a:t>The acceleration of the Sun must be weather than the acceleration of the Earth, because the Earth is more massive</a:t>
            </a:r>
          </a:p>
        </p:txBody>
      </p:sp>
    </p:spTree>
    <p:extLst>
      <p:ext uri="{BB962C8B-B14F-4D97-AF65-F5344CB8AC3E}">
        <p14:creationId xmlns:p14="http://schemas.microsoft.com/office/powerpoint/2010/main" val="88353299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ChangeArrowheads="1"/>
          </p:cNvSpPr>
          <p:nvPr>
            <p:ph type="title"/>
          </p:nvPr>
        </p:nvSpPr>
        <p:spPr>
          <a:xfrm>
            <a:off x="609600" y="304800"/>
            <a:ext cx="7772400" cy="1143000"/>
          </a:xfrm>
        </p:spPr>
        <p:txBody>
          <a:bodyPr/>
          <a:lstStyle/>
          <a:p>
            <a:pPr eaLnBrk="1" hangingPunct="1"/>
            <a:r>
              <a:rPr lang="en-US">
                <a:latin typeface="Arial" charset="0"/>
                <a:ea typeface="ＭＳ Ｐゴシック" charset="0"/>
                <a:cs typeface="ＭＳ Ｐゴシック" charset="0"/>
              </a:rPr>
              <a:t>Forces in nature</a:t>
            </a:r>
          </a:p>
        </p:txBody>
      </p:sp>
      <p:sp>
        <p:nvSpPr>
          <p:cNvPr id="67587" name="Rectangle 3"/>
          <p:cNvSpPr>
            <a:spLocks noGrp="1" noChangeArrowheads="1"/>
          </p:cNvSpPr>
          <p:nvPr>
            <p:ph type="body" idx="1"/>
          </p:nvPr>
        </p:nvSpPr>
        <p:spPr>
          <a:xfrm>
            <a:off x="685800" y="1752600"/>
            <a:ext cx="7772400" cy="5105400"/>
          </a:xfrm>
        </p:spPr>
        <p:txBody>
          <a:bodyPr>
            <a:normAutofit/>
          </a:bodyPr>
          <a:lstStyle/>
          <a:p>
            <a:pPr eaLnBrk="1" hangingPunct="1">
              <a:lnSpc>
                <a:spcPct val="90000"/>
              </a:lnSpc>
            </a:pPr>
            <a:r>
              <a:rPr lang="en-US" sz="2400" dirty="0">
                <a:latin typeface="Arial" charset="0"/>
                <a:ea typeface="ＭＳ Ｐゴシック" charset="0"/>
                <a:cs typeface="ＭＳ Ｐゴシック" charset="0"/>
              </a:rPr>
              <a:t>Newton</a:t>
            </a:r>
            <a:r>
              <a:rPr lang="ja-JP" altLang="en-US" sz="2400" dirty="0">
                <a:latin typeface="Arial" charset="0"/>
                <a:ea typeface="ＭＳ Ｐゴシック" charset="0"/>
                <a:cs typeface="ＭＳ Ｐゴシック" charset="0"/>
              </a:rPr>
              <a:t>’</a:t>
            </a:r>
            <a:r>
              <a:rPr lang="en-US" altLang="ja-JP" sz="2400" dirty="0">
                <a:latin typeface="Arial" charset="0"/>
                <a:ea typeface="ＭＳ Ｐゴシック" charset="0"/>
                <a:cs typeface="ＭＳ Ｐゴシック" charset="0"/>
              </a:rPr>
              <a:t>s laws tell us how objects will move in the presence or absence of forces. But where do forces come from?</a:t>
            </a:r>
          </a:p>
          <a:p>
            <a:pPr eaLnBrk="1" hangingPunct="1">
              <a:lnSpc>
                <a:spcPct val="90000"/>
              </a:lnSpc>
            </a:pPr>
            <a:r>
              <a:rPr lang="en-US" sz="2400" dirty="0">
                <a:latin typeface="Arial" charset="0"/>
                <a:ea typeface="ＭＳ Ｐゴシック" charset="0"/>
                <a:cs typeface="ＭＳ Ｐゴシック" charset="0"/>
              </a:rPr>
              <a:t>So far, only four basic forces have been discovered</a:t>
            </a:r>
          </a:p>
          <a:p>
            <a:pPr lvl="1" eaLnBrk="1" hangingPunct="1">
              <a:lnSpc>
                <a:spcPct val="90000"/>
              </a:lnSpc>
            </a:pPr>
            <a:r>
              <a:rPr lang="en-US" sz="2400" dirty="0">
                <a:latin typeface="Arial" charset="0"/>
                <a:ea typeface="ＭＳ Ｐゴシック" charset="0"/>
              </a:rPr>
              <a:t>Gravity: force between objects that have mass</a:t>
            </a:r>
          </a:p>
          <a:p>
            <a:pPr lvl="1" eaLnBrk="1" hangingPunct="1">
              <a:lnSpc>
                <a:spcPct val="90000"/>
              </a:lnSpc>
            </a:pPr>
            <a:r>
              <a:rPr lang="en-US" sz="2400" dirty="0">
                <a:latin typeface="Arial" charset="0"/>
                <a:ea typeface="ＭＳ Ｐゴシック" charset="0"/>
              </a:rPr>
              <a:t>Electromagnetic force: force between objects that have electric charge</a:t>
            </a:r>
          </a:p>
          <a:p>
            <a:pPr lvl="1" eaLnBrk="1" hangingPunct="1">
              <a:lnSpc>
                <a:spcPct val="90000"/>
              </a:lnSpc>
            </a:pPr>
            <a:r>
              <a:rPr lang="en-US" sz="2400" dirty="0">
                <a:latin typeface="Arial" charset="0"/>
                <a:ea typeface="ＭＳ Ｐゴシック" charset="0"/>
              </a:rPr>
              <a:t>Strong force: force that is important within atomic </a:t>
            </a:r>
            <a:r>
              <a:rPr lang="en-US" sz="2400" dirty="0" err="1">
                <a:latin typeface="Arial" charset="0"/>
                <a:ea typeface="ＭＳ Ｐゴシック" charset="0"/>
              </a:rPr>
              <a:t>nucleii</a:t>
            </a:r>
            <a:endParaRPr lang="en-US" sz="2400" dirty="0">
              <a:latin typeface="Arial" charset="0"/>
              <a:ea typeface="ＭＳ Ｐゴシック" charset="0"/>
            </a:endParaRPr>
          </a:p>
          <a:p>
            <a:pPr lvl="1" eaLnBrk="1" hangingPunct="1">
              <a:lnSpc>
                <a:spcPct val="90000"/>
              </a:lnSpc>
            </a:pPr>
            <a:r>
              <a:rPr lang="en-US" sz="2400" dirty="0">
                <a:latin typeface="Arial" charset="0"/>
                <a:ea typeface="ＭＳ Ｐゴシック" charset="0"/>
              </a:rPr>
              <a:t>Weak force: also only important within atoms</a:t>
            </a:r>
          </a:p>
          <a:p>
            <a:pPr eaLnBrk="1" hangingPunct="1">
              <a:lnSpc>
                <a:spcPct val="90000"/>
              </a:lnSpc>
            </a:pPr>
            <a:r>
              <a:rPr lang="en-US" sz="2400" dirty="0">
                <a:latin typeface="Arial" charset="0"/>
                <a:ea typeface="ＭＳ Ｐゴシック" charset="0"/>
                <a:cs typeface="ＭＳ Ｐゴシック" charset="0"/>
              </a:rPr>
              <a:t>Of these forces, only gravity is important for understanding the motion of most astronomical objects</a:t>
            </a:r>
          </a:p>
        </p:txBody>
      </p:sp>
    </p:spTree>
    <p:extLst>
      <p:ext uri="{BB962C8B-B14F-4D97-AF65-F5344CB8AC3E}">
        <p14:creationId xmlns:p14="http://schemas.microsoft.com/office/powerpoint/2010/main" val="1990831816"/>
      </p:ext>
    </p:extLst>
  </p:cSld>
  <p:clrMapOvr>
    <a:masterClrMapping/>
  </p:clrMapOvr>
  <p:transition xmlns:p14="http://schemas.microsoft.com/office/powerpoint/2010/main" spd="slow"/>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75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758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758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6758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67587">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67587">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6758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7"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p:cNvSpPr>
            <a:spLocks noGrp="1" noChangeArrowheads="1"/>
          </p:cNvSpPr>
          <p:nvPr>
            <p:ph type="title"/>
          </p:nvPr>
        </p:nvSpPr>
        <p:spPr/>
        <p:txBody>
          <a:bodyPr/>
          <a:lstStyle/>
          <a:p>
            <a:pPr eaLnBrk="1" hangingPunct="1"/>
            <a:r>
              <a:rPr lang="en-US">
                <a:latin typeface="Arial" charset="0"/>
                <a:ea typeface="ＭＳ Ｐゴシック" charset="0"/>
                <a:cs typeface="ＭＳ Ｐゴシック" charset="0"/>
              </a:rPr>
              <a:t>Gravity	</a:t>
            </a:r>
          </a:p>
        </p:txBody>
      </p:sp>
      <p:sp>
        <p:nvSpPr>
          <p:cNvPr id="3075" name="Rectangle 3"/>
          <p:cNvSpPr>
            <a:spLocks noGrp="1" noChangeArrowheads="1"/>
          </p:cNvSpPr>
          <p:nvPr>
            <p:ph type="body" idx="1"/>
          </p:nvPr>
        </p:nvSpPr>
        <p:spPr>
          <a:xfrm>
            <a:off x="762000" y="1196297"/>
            <a:ext cx="7772400" cy="5661703"/>
          </a:xfrm>
        </p:spPr>
        <p:txBody>
          <a:bodyPr>
            <a:noAutofit/>
          </a:bodyPr>
          <a:lstStyle/>
          <a:p>
            <a:pPr eaLnBrk="1" hangingPunct="1">
              <a:lnSpc>
                <a:spcPct val="90000"/>
              </a:lnSpc>
            </a:pPr>
            <a:r>
              <a:rPr lang="en-US" sz="2600" dirty="0">
                <a:latin typeface="Arial" charset="0"/>
                <a:ea typeface="ＭＳ Ｐゴシック" charset="0"/>
                <a:cs typeface="ＭＳ Ｐゴシック" charset="0"/>
              </a:rPr>
              <a:t>Gravity is a force that exists between any objects that have mass</a:t>
            </a:r>
          </a:p>
          <a:p>
            <a:pPr lvl="1" eaLnBrk="1" hangingPunct="1">
              <a:lnSpc>
                <a:spcPct val="90000"/>
              </a:lnSpc>
            </a:pPr>
            <a:r>
              <a:rPr lang="en-US" sz="2600" dirty="0">
                <a:latin typeface="Arial" charset="0"/>
                <a:ea typeface="ＭＳ Ｐゴシック" charset="0"/>
              </a:rPr>
              <a:t>It is an attractive force (pull between objects). Any object that has mass is attracted towards any other object that has mass. </a:t>
            </a:r>
          </a:p>
          <a:p>
            <a:pPr lvl="1" eaLnBrk="1" hangingPunct="1">
              <a:lnSpc>
                <a:spcPct val="90000"/>
              </a:lnSpc>
            </a:pPr>
            <a:r>
              <a:rPr lang="en-US" sz="2600" dirty="0">
                <a:latin typeface="Arial" charset="0"/>
                <a:ea typeface="ＭＳ Ｐゴシック" charset="0"/>
              </a:rPr>
              <a:t>If there are lots of objects, the force on an an object is the sum of the force from all of the other objects. Since force has a direction, forces from opposite directions can cancel each other</a:t>
            </a:r>
          </a:p>
          <a:p>
            <a:pPr eaLnBrk="1" hangingPunct="1">
              <a:lnSpc>
                <a:spcPct val="90000"/>
              </a:lnSpc>
            </a:pPr>
            <a:r>
              <a:rPr lang="en-US" sz="2600" dirty="0">
                <a:latin typeface="Arial" charset="0"/>
                <a:ea typeface="ＭＳ Ｐゴシック" charset="0"/>
                <a:cs typeface="ＭＳ Ｐゴシック" charset="0"/>
              </a:rPr>
              <a:t>For a spherical object, the force of gravity from the object at any location depends on the distance from the </a:t>
            </a:r>
            <a:r>
              <a:rPr lang="en-US" sz="2600" b="1" dirty="0">
                <a:latin typeface="Arial" charset="0"/>
                <a:ea typeface="ＭＳ Ｐゴシック" charset="0"/>
                <a:cs typeface="ＭＳ Ｐゴシック" charset="0"/>
              </a:rPr>
              <a:t>center</a:t>
            </a:r>
            <a:r>
              <a:rPr lang="en-US" sz="2600" dirty="0">
                <a:latin typeface="Arial" charset="0"/>
                <a:ea typeface="ＭＳ Ｐゴシック" charset="0"/>
                <a:cs typeface="ＭＳ Ｐゴシック" charset="0"/>
              </a:rPr>
              <a:t> of the object. </a:t>
            </a:r>
          </a:p>
        </p:txBody>
      </p:sp>
    </p:spTree>
    <p:extLst>
      <p:ext uri="{BB962C8B-B14F-4D97-AF65-F5344CB8AC3E}">
        <p14:creationId xmlns:p14="http://schemas.microsoft.com/office/powerpoint/2010/main" val="397680440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07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07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07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07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p:nvPr>
        </p:nvSpPr>
        <p:spPr/>
        <p:txBody>
          <a:bodyPr/>
          <a:lstStyle/>
          <a:p>
            <a:pPr eaLnBrk="1" hangingPunct="1"/>
            <a:r>
              <a:rPr lang="en-US">
                <a:latin typeface="Arial" charset="0"/>
                <a:ea typeface="ＭＳ Ｐゴシック" charset="0"/>
                <a:cs typeface="ＭＳ Ｐゴシック" charset="0"/>
              </a:rPr>
              <a:t>The strength of gravity</a:t>
            </a:r>
          </a:p>
        </p:txBody>
      </p:sp>
      <p:sp>
        <p:nvSpPr>
          <p:cNvPr id="6147" name="Rectangle 3"/>
          <p:cNvSpPr>
            <a:spLocks noGrp="1" noChangeArrowheads="1"/>
          </p:cNvSpPr>
          <p:nvPr>
            <p:ph type="body" idx="1"/>
          </p:nvPr>
        </p:nvSpPr>
        <p:spPr/>
        <p:txBody>
          <a:bodyPr/>
          <a:lstStyle/>
          <a:p>
            <a:pPr eaLnBrk="1" hangingPunct="1">
              <a:lnSpc>
                <a:spcPct val="90000"/>
              </a:lnSpc>
            </a:pPr>
            <a:r>
              <a:rPr lang="en-US" sz="2400">
                <a:latin typeface="Arial" charset="0"/>
                <a:ea typeface="ＭＳ Ｐゴシック" charset="0"/>
                <a:cs typeface="ＭＳ Ｐゴシック" charset="0"/>
              </a:rPr>
              <a:t>The strength of the gravitational force depends on:</a:t>
            </a:r>
          </a:p>
          <a:p>
            <a:pPr lvl="1" eaLnBrk="1" hangingPunct="1">
              <a:lnSpc>
                <a:spcPct val="90000"/>
              </a:lnSpc>
            </a:pPr>
            <a:r>
              <a:rPr lang="en-US" sz="2400">
                <a:latin typeface="Arial" charset="0"/>
                <a:ea typeface="ＭＳ Ｐゴシック" charset="0"/>
              </a:rPr>
              <a:t>The mass of the objects: the greater the mass, the stronger the force</a:t>
            </a:r>
          </a:p>
          <a:p>
            <a:pPr lvl="1" eaLnBrk="1" hangingPunct="1">
              <a:lnSpc>
                <a:spcPct val="90000"/>
              </a:lnSpc>
            </a:pPr>
            <a:r>
              <a:rPr lang="en-US" sz="2400">
                <a:latin typeface="Arial" charset="0"/>
                <a:ea typeface="ＭＳ Ｐゴシック" charset="0"/>
              </a:rPr>
              <a:t>The distance between the objects: the greater the distance, the weaker the force</a:t>
            </a:r>
          </a:p>
          <a:p>
            <a:pPr lvl="1" eaLnBrk="1" hangingPunct="1">
              <a:lnSpc>
                <a:spcPct val="90000"/>
              </a:lnSpc>
            </a:pPr>
            <a:r>
              <a:rPr lang="en-US" sz="2400">
                <a:latin typeface="Arial" charset="0"/>
                <a:ea typeface="ＭＳ Ｐゴシック" charset="0"/>
              </a:rPr>
              <a:t>Mathematically:</a:t>
            </a:r>
          </a:p>
          <a:p>
            <a:pPr lvl="1" eaLnBrk="1" hangingPunct="1">
              <a:lnSpc>
                <a:spcPct val="90000"/>
              </a:lnSpc>
              <a:buFontTx/>
              <a:buNone/>
            </a:pPr>
            <a:r>
              <a:rPr lang="en-US" sz="2400">
                <a:latin typeface="Arial" charset="0"/>
                <a:ea typeface="ＭＳ Ｐゴシック" charset="0"/>
              </a:rPr>
              <a:t>       force = G M m / d</a:t>
            </a:r>
            <a:r>
              <a:rPr lang="en-US" sz="2400" baseline="30000">
                <a:latin typeface="Arial" charset="0"/>
                <a:ea typeface="ＭＳ Ｐゴシック" charset="0"/>
              </a:rPr>
              <a:t>2</a:t>
            </a:r>
          </a:p>
          <a:p>
            <a:pPr lvl="1" eaLnBrk="1" hangingPunct="1">
              <a:lnSpc>
                <a:spcPct val="90000"/>
              </a:lnSpc>
              <a:buFontTx/>
              <a:buNone/>
            </a:pPr>
            <a:r>
              <a:rPr lang="en-US" sz="2400">
                <a:latin typeface="Arial" charset="0"/>
                <a:ea typeface="ＭＳ Ｐゴシック" charset="0"/>
              </a:rPr>
              <a:t>where M and m are the masses of the two objects, and d is the distance between them. G is a fixed number that describes how strong gravity is.</a:t>
            </a:r>
          </a:p>
        </p:txBody>
      </p:sp>
    </p:spTree>
    <p:extLst>
      <p:ext uri="{BB962C8B-B14F-4D97-AF65-F5344CB8AC3E}">
        <p14:creationId xmlns:p14="http://schemas.microsoft.com/office/powerpoint/2010/main" val="364459067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1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14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14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6147">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6147">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614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3513</TotalTime>
  <Words>1947</Words>
  <Application>Microsoft Macintosh PowerPoint</Application>
  <PresentationFormat>On-screen Show (4:3)</PresentationFormat>
  <Paragraphs>219</Paragraphs>
  <Slides>27</Slides>
  <Notes>21</Notes>
  <HiddenSlides>12</HiddenSlides>
  <MMClips>0</MMClips>
  <ScaleCrop>false</ScaleCrop>
  <HeadingPairs>
    <vt:vector size="4" baseType="variant">
      <vt:variant>
        <vt:lpstr>Theme</vt:lpstr>
      </vt:variant>
      <vt:variant>
        <vt:i4>2</vt:i4>
      </vt:variant>
      <vt:variant>
        <vt:lpstr>Slide Titles</vt:lpstr>
      </vt:variant>
      <vt:variant>
        <vt:i4>27</vt:i4>
      </vt:variant>
    </vt:vector>
  </HeadingPairs>
  <TitlesOfParts>
    <vt:vector size="29" baseType="lpstr">
      <vt:lpstr>Office Theme</vt:lpstr>
      <vt:lpstr>1_Blank Presentation</vt:lpstr>
      <vt:lpstr>Motion</vt:lpstr>
      <vt:lpstr>Recap</vt:lpstr>
      <vt:lpstr>Motion and Newton’s Laws</vt:lpstr>
      <vt:lpstr>Newton’s laws of motion (3)</vt:lpstr>
      <vt:lpstr>PowerPoint Presentation</vt:lpstr>
      <vt:lpstr>PowerPoint Presentation</vt:lpstr>
      <vt:lpstr>Forces in nature</vt:lpstr>
      <vt:lpstr>Gravity </vt:lpstr>
      <vt:lpstr>The strength of gravity</vt:lpstr>
      <vt:lpstr>PowerPoint Presentation</vt:lpstr>
      <vt:lpstr>PowerPoint Presentation</vt:lpstr>
      <vt:lpstr>PowerPoint Presentation</vt:lpstr>
      <vt:lpstr>PowerPoint Presentation</vt:lpstr>
      <vt:lpstr>PowerPoint Presentation</vt:lpstr>
      <vt:lpstr>PowerPoint Presentation</vt:lpstr>
      <vt:lpstr>Gravity: example</vt:lpstr>
      <vt:lpstr>PowerPoint Presentation</vt:lpstr>
      <vt:lpstr>Weight on other planets</vt:lpstr>
      <vt:lpstr>PowerPoint Presentation</vt:lpstr>
      <vt:lpstr>Weight on other planets</vt:lpstr>
      <vt:lpstr>PowerPoint Presentation</vt:lpstr>
      <vt:lpstr>PowerPoint Presentation</vt:lpstr>
      <vt:lpstr>PowerPoint Presentation</vt:lpstr>
      <vt:lpstr>PowerPoint Presentation</vt:lpstr>
      <vt:lpstr>PowerPoint Presentation</vt:lpstr>
      <vt:lpstr>PowerPoint Presentation</vt:lpstr>
      <vt:lpstr>Weight on other planets</vt:lpstr>
    </vt:vector>
  </TitlesOfParts>
  <Company>New Mexico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Holtzman</dc:creator>
  <cp:lastModifiedBy>Jon Holtzman</cp:lastModifiedBy>
  <cp:revision>52</cp:revision>
  <dcterms:created xsi:type="dcterms:W3CDTF">2012-01-18T03:35:31Z</dcterms:created>
  <dcterms:modified xsi:type="dcterms:W3CDTF">2013-10-18T19:35:20Z</dcterms:modified>
</cp:coreProperties>
</file>