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gif" ContentType="image/gif"/>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 id="2147483660" r:id="rId2"/>
  </p:sldMasterIdLst>
  <p:notesMasterIdLst>
    <p:notesMasterId r:id="rId30"/>
  </p:notesMasterIdLst>
  <p:sldIdLst>
    <p:sldId id="275" r:id="rId3"/>
    <p:sldId id="258" r:id="rId4"/>
    <p:sldId id="260" r:id="rId5"/>
    <p:sldId id="265" r:id="rId6"/>
    <p:sldId id="266" r:id="rId7"/>
    <p:sldId id="267" r:id="rId8"/>
    <p:sldId id="268" r:id="rId9"/>
    <p:sldId id="269" r:id="rId10"/>
    <p:sldId id="270" r:id="rId11"/>
    <p:sldId id="271" r:id="rId12"/>
    <p:sldId id="272" r:id="rId13"/>
    <p:sldId id="273" r:id="rId14"/>
    <p:sldId id="276" r:id="rId15"/>
    <p:sldId id="277" r:id="rId16"/>
    <p:sldId id="278" r:id="rId17"/>
    <p:sldId id="279" r:id="rId18"/>
    <p:sldId id="280" r:id="rId19"/>
    <p:sldId id="281" r:id="rId20"/>
    <p:sldId id="282" r:id="rId21"/>
    <p:sldId id="283" r:id="rId22"/>
    <p:sldId id="284" r:id="rId23"/>
    <p:sldId id="285" r:id="rId24"/>
    <p:sldId id="286" r:id="rId25"/>
    <p:sldId id="287" r:id="rId26"/>
    <p:sldId id="288" r:id="rId27"/>
    <p:sldId id="289" r:id="rId28"/>
    <p:sldId id="274" r:id="rId29"/>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70" d="100"/>
          <a:sy n="70" d="100"/>
        </p:scale>
        <p:origin x="-104" y="-10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20" Type="http://schemas.openxmlformats.org/officeDocument/2006/relationships/slide" Target="slides/slide18.xml"/><Relationship Id="rId21" Type="http://schemas.openxmlformats.org/officeDocument/2006/relationships/slide" Target="slides/slide19.xml"/><Relationship Id="rId22" Type="http://schemas.openxmlformats.org/officeDocument/2006/relationships/slide" Target="slides/slide20.xml"/><Relationship Id="rId23" Type="http://schemas.openxmlformats.org/officeDocument/2006/relationships/slide" Target="slides/slide21.xml"/><Relationship Id="rId24" Type="http://schemas.openxmlformats.org/officeDocument/2006/relationships/slide" Target="slides/slide22.xml"/><Relationship Id="rId25" Type="http://schemas.openxmlformats.org/officeDocument/2006/relationships/slide" Target="slides/slide23.xml"/><Relationship Id="rId26" Type="http://schemas.openxmlformats.org/officeDocument/2006/relationships/slide" Target="slides/slide24.xml"/><Relationship Id="rId27" Type="http://schemas.openxmlformats.org/officeDocument/2006/relationships/slide" Target="slides/slide25.xml"/><Relationship Id="rId28" Type="http://schemas.openxmlformats.org/officeDocument/2006/relationships/slide" Target="slides/slide26.xml"/><Relationship Id="rId29" Type="http://schemas.openxmlformats.org/officeDocument/2006/relationships/slide" Target="slides/slide27.xml"/><Relationship Id="rId1" Type="http://schemas.openxmlformats.org/officeDocument/2006/relationships/slideMaster" Target="slideMasters/slideMaster1.xml"/><Relationship Id="rId2" Type="http://schemas.openxmlformats.org/officeDocument/2006/relationships/slideMaster" Target="slideMasters/slideMaster2.xml"/><Relationship Id="rId3" Type="http://schemas.openxmlformats.org/officeDocument/2006/relationships/slide" Target="slides/slide1.xml"/><Relationship Id="rId4" Type="http://schemas.openxmlformats.org/officeDocument/2006/relationships/slide" Target="slides/slide2.xml"/><Relationship Id="rId5" Type="http://schemas.openxmlformats.org/officeDocument/2006/relationships/slide" Target="slides/slide3.xml"/><Relationship Id="rId30" Type="http://schemas.openxmlformats.org/officeDocument/2006/relationships/notesMaster" Target="notesMasters/notesMaster1.xml"/><Relationship Id="rId31" Type="http://schemas.openxmlformats.org/officeDocument/2006/relationships/printerSettings" Target="printerSettings/printerSettings1.bin"/><Relationship Id="rId32" Type="http://schemas.openxmlformats.org/officeDocument/2006/relationships/presProps" Target="presProps.xml"/><Relationship Id="rId9" Type="http://schemas.openxmlformats.org/officeDocument/2006/relationships/slide" Target="slides/slide7.xml"/><Relationship Id="rId6" Type="http://schemas.openxmlformats.org/officeDocument/2006/relationships/slide" Target="slides/slide4.xml"/><Relationship Id="rId7" Type="http://schemas.openxmlformats.org/officeDocument/2006/relationships/slide" Target="slides/slide5.xml"/><Relationship Id="rId8" Type="http://schemas.openxmlformats.org/officeDocument/2006/relationships/slide" Target="slides/slide6.xml"/><Relationship Id="rId33" Type="http://schemas.openxmlformats.org/officeDocument/2006/relationships/viewProps" Target="viewProps.xml"/><Relationship Id="rId34" Type="http://schemas.openxmlformats.org/officeDocument/2006/relationships/theme" Target="theme/theme1.xml"/><Relationship Id="rId35" Type="http://schemas.openxmlformats.org/officeDocument/2006/relationships/tableStyles" Target="tableStyles.xml"/><Relationship Id="rId10" Type="http://schemas.openxmlformats.org/officeDocument/2006/relationships/slide" Target="slides/slide8.xml"/><Relationship Id="rId11" Type="http://schemas.openxmlformats.org/officeDocument/2006/relationships/slide" Target="slides/slide9.xml"/><Relationship Id="rId12" Type="http://schemas.openxmlformats.org/officeDocument/2006/relationships/slide" Target="slides/slide10.xml"/><Relationship Id="rId13" Type="http://schemas.openxmlformats.org/officeDocument/2006/relationships/slide" Target="slides/slide11.xml"/><Relationship Id="rId14" Type="http://schemas.openxmlformats.org/officeDocument/2006/relationships/slide" Target="slides/slide12.xml"/><Relationship Id="rId15" Type="http://schemas.openxmlformats.org/officeDocument/2006/relationships/slide" Target="slides/slide13.xml"/><Relationship Id="rId16" Type="http://schemas.openxmlformats.org/officeDocument/2006/relationships/slide" Target="slides/slide14.xml"/><Relationship Id="rId17" Type="http://schemas.openxmlformats.org/officeDocument/2006/relationships/slide" Target="slides/slide15.xml"/><Relationship Id="rId18" Type="http://schemas.openxmlformats.org/officeDocument/2006/relationships/slide" Target="slides/slide16.xml"/><Relationship Id="rId19" Type="http://schemas.openxmlformats.org/officeDocument/2006/relationships/slide" Target="slides/slide1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F89AEE1-CBF4-0645-A140-92E8AA17C601}" type="datetimeFigureOut">
              <a:rPr lang="en-US" smtClean="0"/>
              <a:t>9/15/13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6C4282A-938A-774F-AFA5-EDC5E63545DB}" type="slidenum">
              <a:rPr lang="en-US" smtClean="0"/>
              <a:t>‹#›</a:t>
            </a:fld>
            <a:endParaRPr lang="en-US"/>
          </a:p>
        </p:txBody>
      </p:sp>
    </p:spTree>
    <p:extLst>
      <p:ext uri="{BB962C8B-B14F-4D97-AF65-F5344CB8AC3E}">
        <p14:creationId xmlns:p14="http://schemas.microsoft.com/office/powerpoint/2010/main" val="1715734050"/>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5.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6.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7.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39C9083-91DF-1C40-B77A-E269FFA313C1}" type="slidenum">
              <a:rPr lang="en-US">
                <a:solidFill>
                  <a:prstClr val="black"/>
                </a:solidFill>
              </a:rPr>
              <a:pPr/>
              <a:t>1</a:t>
            </a:fld>
            <a:endParaRPr lang="en-US">
              <a:solidFill>
                <a:prstClr val="black"/>
              </a:solidFill>
            </a:endParaRPr>
          </a:p>
        </p:txBody>
      </p:sp>
      <p:sp>
        <p:nvSpPr>
          <p:cNvPr id="22530"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2253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3A8308F-F70A-684A-A010-850F27D82C7F}" type="slidenum">
              <a:rPr lang="en-US"/>
              <a:pPr/>
              <a:t>12</a:t>
            </a:fld>
            <a:endParaRPr lang="en-US"/>
          </a:p>
        </p:txBody>
      </p:sp>
      <p:sp>
        <p:nvSpPr>
          <p:cNvPr id="38914" name="Rectangle 2"/>
          <p:cNvSpPr>
            <a:spLocks noGrp="1" noRot="1" noChangeAspect="1"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a:extLst>
            <a:ext uri="{FAA26D3D-D897-4be2-8F04-BA451C77F1D7}">
              <ma14:placeholderFlag xmlns:ma14="http://schemas.microsoft.com/office/mac/drawingml/2011/main" val="1"/>
            </a:ext>
          </a:extLst>
        </p:spPr>
      </p:sp>
      <p:sp>
        <p:nvSpPr>
          <p:cNvPr id="38915" name="Rectangle 3"/>
          <p:cNvSpPr>
            <a:spLocks noGrp="1" noChangeArrowheads="1"/>
          </p:cNvSpPr>
          <p:nvPr>
            <p:ph type="body" idx="1"/>
          </p:nvPr>
        </p:nvSpPr>
        <p:spPr bwMode="auto">
          <a:xfrm>
            <a:off x="914400" y="4343400"/>
            <a:ext cx="5029200" cy="4114800"/>
          </a:xfrm>
          <a:prstGeom prst="rect">
            <a:avLst/>
          </a:prstGeom>
          <a:solidFill>
            <a:srgbClr val="FFFFFF"/>
          </a:solidFill>
          <a:ln>
            <a:solidFill>
              <a:srgbClr val="000000"/>
            </a:solidFill>
            <a:miter lim="800000"/>
            <a:headEnd/>
            <a:tailEnd/>
          </a:ln>
          <a:extLst>
            <a:ext uri="{FAA26D3D-D897-4be2-8F04-BA451C77F1D7}">
              <ma14:placeholderFlag xmlns:ma14="http://schemas.microsoft.com/office/mac/drawingml/2011/main" val="1"/>
            </a:ext>
          </a:extLst>
        </p:spPr>
        <p:txBody>
          <a:bodyPr/>
          <a:lstStyle/>
          <a:p>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79BF86C-052A-6947-8308-2566E0F59C27}" type="slidenum">
              <a:rPr lang="en-US"/>
              <a:pPr/>
              <a:t>13</a:t>
            </a:fld>
            <a:endParaRPr lang="en-US"/>
          </a:p>
        </p:txBody>
      </p:sp>
      <p:sp>
        <p:nvSpPr>
          <p:cNvPr id="17410" name="Text Box 2"/>
          <p:cNvSpPr txBox="1">
            <a:spLocks noGrp="1" noRot="1" noChangeAspect="1" noChangeArrowheads="1"/>
          </p:cNvSpPr>
          <p:nvPr>
            <p:ph type="sldImg"/>
          </p:nvPr>
        </p:nvSpPr>
        <p:spPr bwMode="auto">
          <a:xfrm>
            <a:off x="1143000" y="693738"/>
            <a:ext cx="4572000" cy="34290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FAA26D3D-D897-4be2-8F04-BA451C77F1D7}">
              <ma14:placeholderFlag xmlns:ma14="http://schemas.microsoft.com/office/mac/drawingml/2011/main" val="1"/>
            </a:ext>
          </a:extLst>
        </p:spPr>
      </p:sp>
      <p:sp>
        <p:nvSpPr>
          <p:cNvPr id="17411" name="Text Box 3"/>
          <p:cNvSpPr txBox="1">
            <a:spLocks noGrp="1" noChangeArrowheads="1"/>
          </p:cNvSpPr>
          <p:nvPr>
            <p:ph type="body" idx="1"/>
          </p:nvPr>
        </p:nvSpPr>
        <p:spPr bwMode="auto">
          <a:xfrm>
            <a:off x="685800" y="4341813"/>
            <a:ext cx="5487988" cy="403225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FAA26D3D-D897-4be2-8F04-BA451C77F1D7}">
              <ma14:placeholderFlag xmlns:ma14="http://schemas.microsoft.com/office/mac/drawingml/2011/main" val="1"/>
            </a:ext>
          </a:extLst>
        </p:spPr>
        <p:txBody>
          <a:bodyPr wrap="none" lIns="82058" tIns="41029" rIns="82058" bIns="41029" anchor="ctr"/>
          <a:lstStyle/>
          <a:p>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A34E115-6929-A848-9E2E-F24C38593EBC}" type="slidenum">
              <a:rPr lang="en-US"/>
              <a:pPr/>
              <a:t>14</a:t>
            </a:fld>
            <a:endParaRPr lang="en-US"/>
          </a:p>
        </p:txBody>
      </p:sp>
      <p:sp>
        <p:nvSpPr>
          <p:cNvPr id="47106" name="Text Box 2"/>
          <p:cNvSpPr txBox="1">
            <a:spLocks noGrp="1" noRot="1" noChangeAspect="1" noChangeArrowheads="1"/>
          </p:cNvSpPr>
          <p:nvPr>
            <p:ph type="sldImg"/>
          </p:nvPr>
        </p:nvSpPr>
        <p:spPr bwMode="auto">
          <a:xfrm>
            <a:off x="1143000" y="693738"/>
            <a:ext cx="4572000" cy="34290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FAA26D3D-D897-4be2-8F04-BA451C77F1D7}">
              <ma14:placeholderFlag xmlns:ma14="http://schemas.microsoft.com/office/mac/drawingml/2011/main" val="1"/>
            </a:ext>
          </a:extLst>
        </p:spPr>
      </p:sp>
      <p:sp>
        <p:nvSpPr>
          <p:cNvPr id="47107" name="Text Box 3"/>
          <p:cNvSpPr txBox="1">
            <a:spLocks noGrp="1" noChangeArrowheads="1"/>
          </p:cNvSpPr>
          <p:nvPr>
            <p:ph type="body" idx="1"/>
          </p:nvPr>
        </p:nvSpPr>
        <p:spPr bwMode="auto">
          <a:xfrm>
            <a:off x="685800" y="4341813"/>
            <a:ext cx="5487988" cy="403225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FAA26D3D-D897-4be2-8F04-BA451C77F1D7}">
              <ma14:placeholderFlag xmlns:ma14="http://schemas.microsoft.com/office/mac/drawingml/2011/main" val="1"/>
            </a:ext>
          </a:extLst>
        </p:spPr>
        <p:txBody>
          <a:bodyPr wrap="none" lIns="82058" tIns="41029" rIns="82058" bIns="41029" anchor="ctr"/>
          <a:lstStyle/>
          <a:p>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E87F342-DD4E-284B-8FF7-3BD2B33D62A6}" type="slidenum">
              <a:rPr lang="en-US"/>
              <a:pPr/>
              <a:t>15</a:t>
            </a:fld>
            <a:endParaRPr lang="en-US"/>
          </a:p>
        </p:txBody>
      </p:sp>
      <p:sp>
        <p:nvSpPr>
          <p:cNvPr id="19458" name="Text Box 2"/>
          <p:cNvSpPr txBox="1">
            <a:spLocks noGrp="1" noRot="1" noChangeAspect="1" noChangeArrowheads="1"/>
          </p:cNvSpPr>
          <p:nvPr>
            <p:ph type="sldImg"/>
          </p:nvPr>
        </p:nvSpPr>
        <p:spPr bwMode="auto">
          <a:xfrm>
            <a:off x="1143000" y="693738"/>
            <a:ext cx="4572000" cy="34290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FAA26D3D-D897-4be2-8F04-BA451C77F1D7}">
              <ma14:placeholderFlag xmlns:ma14="http://schemas.microsoft.com/office/mac/drawingml/2011/main" val="1"/>
            </a:ext>
          </a:extLst>
        </p:spPr>
      </p:sp>
      <p:sp>
        <p:nvSpPr>
          <p:cNvPr id="19459" name="Text Box 3"/>
          <p:cNvSpPr txBox="1">
            <a:spLocks noGrp="1" noChangeArrowheads="1"/>
          </p:cNvSpPr>
          <p:nvPr>
            <p:ph type="body" idx="1"/>
          </p:nvPr>
        </p:nvSpPr>
        <p:spPr bwMode="auto">
          <a:xfrm>
            <a:off x="685800" y="4341813"/>
            <a:ext cx="5487988" cy="403225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FAA26D3D-D897-4be2-8F04-BA451C77F1D7}">
              <ma14:placeholderFlag xmlns:ma14="http://schemas.microsoft.com/office/mac/drawingml/2011/main" val="1"/>
            </a:ext>
          </a:extLst>
        </p:spPr>
        <p:txBody>
          <a:bodyPr wrap="none" lIns="82058" tIns="41029" rIns="82058" bIns="41029" anchor="ctr"/>
          <a:lstStyle/>
          <a:p>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E0D368F-D62E-D74B-B033-89452FC33366}" type="slidenum">
              <a:rPr lang="en-US"/>
              <a:pPr/>
              <a:t>16</a:t>
            </a:fld>
            <a:endParaRPr lang="en-US"/>
          </a:p>
        </p:txBody>
      </p:sp>
      <p:sp>
        <p:nvSpPr>
          <p:cNvPr id="23554" name="Text Box 2"/>
          <p:cNvSpPr txBox="1">
            <a:spLocks noGrp="1" noRot="1" noChangeAspect="1" noChangeArrowheads="1"/>
          </p:cNvSpPr>
          <p:nvPr>
            <p:ph type="sldImg"/>
          </p:nvPr>
        </p:nvSpPr>
        <p:spPr bwMode="auto">
          <a:xfrm>
            <a:off x="1143000" y="693738"/>
            <a:ext cx="4572000" cy="34290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FAA26D3D-D897-4be2-8F04-BA451C77F1D7}">
              <ma14:placeholderFlag xmlns:ma14="http://schemas.microsoft.com/office/mac/drawingml/2011/main" val="1"/>
            </a:ext>
          </a:extLst>
        </p:spPr>
      </p:sp>
      <p:sp>
        <p:nvSpPr>
          <p:cNvPr id="23555" name="Text Box 3"/>
          <p:cNvSpPr txBox="1">
            <a:spLocks noGrp="1" noChangeArrowheads="1"/>
          </p:cNvSpPr>
          <p:nvPr>
            <p:ph type="body" idx="1"/>
          </p:nvPr>
        </p:nvSpPr>
        <p:spPr bwMode="auto">
          <a:xfrm>
            <a:off x="685800" y="4341813"/>
            <a:ext cx="5487988" cy="403225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FAA26D3D-D897-4be2-8F04-BA451C77F1D7}">
              <ma14:placeholderFlag xmlns:ma14="http://schemas.microsoft.com/office/mac/drawingml/2011/main" val="1"/>
            </a:ext>
          </a:extLst>
        </p:spPr>
        <p:txBody>
          <a:bodyPr wrap="none" lIns="82058" tIns="41029" rIns="82058" bIns="41029" anchor="ctr"/>
          <a:lstStyle/>
          <a:p>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DB5FC5D-D950-B441-B04C-857A29294A7E}" type="slidenum">
              <a:rPr lang="en-US"/>
              <a:pPr/>
              <a:t>17</a:t>
            </a:fld>
            <a:endParaRPr lang="en-US"/>
          </a:p>
        </p:txBody>
      </p:sp>
      <p:sp>
        <p:nvSpPr>
          <p:cNvPr id="45058"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4505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06634AF-CC14-0646-8432-5A3867A63009}" type="slidenum">
              <a:rPr lang="en-US"/>
              <a:pPr/>
              <a:t>18</a:t>
            </a:fld>
            <a:endParaRPr lang="en-US"/>
          </a:p>
        </p:txBody>
      </p:sp>
      <p:sp>
        <p:nvSpPr>
          <p:cNvPr id="40962" name="Text Box 2"/>
          <p:cNvSpPr txBox="1">
            <a:spLocks noGrp="1" noRot="1" noChangeAspect="1" noChangeArrowheads="1"/>
          </p:cNvSpPr>
          <p:nvPr>
            <p:ph type="sldImg"/>
          </p:nvPr>
        </p:nvSpPr>
        <p:spPr bwMode="auto">
          <a:xfrm>
            <a:off x="1143000" y="693738"/>
            <a:ext cx="4572000" cy="34290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FAA26D3D-D897-4be2-8F04-BA451C77F1D7}">
              <ma14:placeholderFlag xmlns:ma14="http://schemas.microsoft.com/office/mac/drawingml/2011/main" val="1"/>
            </a:ext>
          </a:extLst>
        </p:spPr>
      </p:sp>
      <p:sp>
        <p:nvSpPr>
          <p:cNvPr id="40963" name="Text Box 3"/>
          <p:cNvSpPr txBox="1">
            <a:spLocks noGrp="1" noChangeArrowheads="1"/>
          </p:cNvSpPr>
          <p:nvPr>
            <p:ph type="body" idx="1"/>
          </p:nvPr>
        </p:nvSpPr>
        <p:spPr bwMode="auto">
          <a:xfrm>
            <a:off x="685800" y="4341813"/>
            <a:ext cx="5487988" cy="403225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FAA26D3D-D897-4be2-8F04-BA451C77F1D7}">
              <ma14:placeholderFlag xmlns:ma14="http://schemas.microsoft.com/office/mac/drawingml/2011/main" val="1"/>
            </a:ext>
          </a:extLst>
        </p:spPr>
        <p:txBody>
          <a:bodyPr wrap="none" lIns="82058" tIns="41029" rIns="82058" bIns="41029" anchor="ctr"/>
          <a:lstStyle/>
          <a:p>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802DB5D-C8F7-614D-8DD4-79151F1E15A5}" type="slidenum">
              <a:rPr lang="en-US"/>
              <a:pPr/>
              <a:t>19</a:t>
            </a:fld>
            <a:endParaRPr lang="en-US"/>
          </a:p>
        </p:txBody>
      </p:sp>
      <p:sp>
        <p:nvSpPr>
          <p:cNvPr id="25602" name="Text Box 2"/>
          <p:cNvSpPr txBox="1">
            <a:spLocks noGrp="1" noRot="1" noChangeAspect="1" noChangeArrowheads="1"/>
          </p:cNvSpPr>
          <p:nvPr>
            <p:ph type="sldImg"/>
          </p:nvPr>
        </p:nvSpPr>
        <p:spPr bwMode="auto">
          <a:xfrm>
            <a:off x="1143000" y="693738"/>
            <a:ext cx="4572000" cy="34290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FAA26D3D-D897-4be2-8F04-BA451C77F1D7}">
              <ma14:placeholderFlag xmlns:ma14="http://schemas.microsoft.com/office/mac/drawingml/2011/main" val="1"/>
            </a:ext>
          </a:extLst>
        </p:spPr>
      </p:sp>
      <p:sp>
        <p:nvSpPr>
          <p:cNvPr id="25603" name="Text Box 3"/>
          <p:cNvSpPr txBox="1">
            <a:spLocks noGrp="1" noChangeArrowheads="1"/>
          </p:cNvSpPr>
          <p:nvPr>
            <p:ph type="body" idx="1"/>
          </p:nvPr>
        </p:nvSpPr>
        <p:spPr bwMode="auto">
          <a:xfrm>
            <a:off x="685800" y="4341813"/>
            <a:ext cx="5487988" cy="403225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FAA26D3D-D897-4be2-8F04-BA451C77F1D7}">
              <ma14:placeholderFlag xmlns:ma14="http://schemas.microsoft.com/office/mac/drawingml/2011/main" val="1"/>
            </a:ext>
          </a:extLst>
        </p:spPr>
        <p:txBody>
          <a:bodyPr wrap="none" lIns="82058" tIns="41029" rIns="82058" bIns="41029" anchor="ctr"/>
          <a:lstStyle/>
          <a:p>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D9FFA71-63BD-2A4F-9284-3AF28438511A}" type="slidenum">
              <a:rPr lang="en-US"/>
              <a:pPr/>
              <a:t>20</a:t>
            </a:fld>
            <a:endParaRPr lang="en-US"/>
          </a:p>
        </p:txBody>
      </p:sp>
      <p:sp>
        <p:nvSpPr>
          <p:cNvPr id="49154" name="Rectangle 2"/>
          <p:cNvSpPr>
            <a:spLocks noGrp="1" noRot="1" noChangeAspect="1"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a:extLst>
            <a:ext uri="{FAA26D3D-D897-4be2-8F04-BA451C77F1D7}">
              <ma14:placeholderFlag xmlns:ma14="http://schemas.microsoft.com/office/mac/drawingml/2011/main" val="1"/>
            </a:ext>
          </a:extLst>
        </p:spPr>
      </p:sp>
      <p:sp>
        <p:nvSpPr>
          <p:cNvPr id="49155" name="Rectangle 3"/>
          <p:cNvSpPr>
            <a:spLocks noGrp="1" noChangeArrowheads="1"/>
          </p:cNvSpPr>
          <p:nvPr>
            <p:ph type="body" idx="1"/>
          </p:nvPr>
        </p:nvSpPr>
        <p:spPr bwMode="auto">
          <a:xfrm>
            <a:off x="914400" y="4343400"/>
            <a:ext cx="5029200" cy="4114800"/>
          </a:xfrm>
          <a:prstGeom prst="rect">
            <a:avLst/>
          </a:prstGeom>
          <a:solidFill>
            <a:srgbClr val="FFFFFF"/>
          </a:solidFill>
          <a:ln>
            <a:solidFill>
              <a:srgbClr val="000000"/>
            </a:solidFill>
            <a:miter lim="800000"/>
            <a:headEnd/>
            <a:tailEnd/>
          </a:ln>
          <a:extLst>
            <a:ext uri="{FAA26D3D-D897-4be2-8F04-BA451C77F1D7}">
              <ma14:placeholderFlag xmlns:ma14="http://schemas.microsoft.com/office/mac/drawingml/2011/main" val="1"/>
            </a:ext>
          </a:extLst>
        </p:spPr>
        <p:txBody>
          <a:bodyPr/>
          <a:lstStyle/>
          <a:p>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71165F3-5C03-294C-ABD0-403CF9E49717}" type="slidenum">
              <a:rPr lang="en-US"/>
              <a:pPr/>
              <a:t>21</a:t>
            </a:fld>
            <a:endParaRPr lang="en-US"/>
          </a:p>
        </p:txBody>
      </p:sp>
      <p:sp>
        <p:nvSpPr>
          <p:cNvPr id="27650" name="Text Box 2"/>
          <p:cNvSpPr txBox="1">
            <a:spLocks noGrp="1" noRot="1" noChangeAspect="1" noChangeArrowheads="1"/>
          </p:cNvSpPr>
          <p:nvPr>
            <p:ph type="sldImg"/>
          </p:nvPr>
        </p:nvSpPr>
        <p:spPr bwMode="auto">
          <a:xfrm>
            <a:off x="1143000" y="693738"/>
            <a:ext cx="4572000" cy="34290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FAA26D3D-D897-4be2-8F04-BA451C77F1D7}">
              <ma14:placeholderFlag xmlns:ma14="http://schemas.microsoft.com/office/mac/drawingml/2011/main" val="1"/>
            </a:ext>
          </a:extLst>
        </p:spPr>
      </p:sp>
      <p:sp>
        <p:nvSpPr>
          <p:cNvPr id="27651" name="Text Box 3"/>
          <p:cNvSpPr txBox="1">
            <a:spLocks noGrp="1" noChangeArrowheads="1"/>
          </p:cNvSpPr>
          <p:nvPr>
            <p:ph type="body" idx="1"/>
          </p:nvPr>
        </p:nvSpPr>
        <p:spPr bwMode="auto">
          <a:xfrm>
            <a:off x="685800" y="4341813"/>
            <a:ext cx="5487988" cy="403225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FAA26D3D-D897-4be2-8F04-BA451C77F1D7}">
              <ma14:placeholderFlag xmlns:ma14="http://schemas.microsoft.com/office/mac/drawingml/2011/main" val="1"/>
            </a:ext>
          </a:extLst>
        </p:spPr>
        <p:txBody>
          <a:bodyPr wrap="none" lIns="82058" tIns="41029" rIns="82058" bIns="41029" anchor="ct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925882D-9313-0541-902D-AC176B73CBB4}" type="slidenum">
              <a:rPr lang="en-US"/>
              <a:pPr/>
              <a:t>2</a:t>
            </a:fld>
            <a:endParaRPr lang="en-US"/>
          </a:p>
        </p:txBody>
      </p:sp>
      <p:sp>
        <p:nvSpPr>
          <p:cNvPr id="5122" name="Rectangle 2"/>
          <p:cNvSpPr>
            <a:spLocks noGrp="1" noRot="1" noChangeAspect="1"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a:extLst>
            <a:ext uri="{FAA26D3D-D897-4be2-8F04-BA451C77F1D7}">
              <ma14:placeholderFlag xmlns:ma14="http://schemas.microsoft.com/office/mac/drawingml/2011/main" val="1"/>
            </a:ext>
          </a:extLst>
        </p:spPr>
      </p:sp>
      <p:sp>
        <p:nvSpPr>
          <p:cNvPr id="5123" name="Rectangle 3"/>
          <p:cNvSpPr>
            <a:spLocks noGrp="1" noChangeArrowheads="1"/>
          </p:cNvSpPr>
          <p:nvPr>
            <p:ph type="body" idx="1"/>
          </p:nvPr>
        </p:nvSpPr>
        <p:spPr bwMode="auto">
          <a:xfrm>
            <a:off x="914400" y="4343400"/>
            <a:ext cx="5029200" cy="4114800"/>
          </a:xfrm>
          <a:prstGeom prst="rect">
            <a:avLst/>
          </a:prstGeom>
          <a:solidFill>
            <a:srgbClr val="FFFFFF"/>
          </a:solidFill>
          <a:ln>
            <a:solidFill>
              <a:srgbClr val="000000"/>
            </a:solidFill>
            <a:miter lim="800000"/>
            <a:headEnd/>
            <a:tailEnd/>
          </a:ln>
          <a:extLst>
            <a:ext uri="{FAA26D3D-D897-4be2-8F04-BA451C77F1D7}">
              <ma14:placeholderFlag xmlns:ma14="http://schemas.microsoft.com/office/mac/drawingml/2011/main" val="1"/>
            </a:ext>
          </a:extLst>
        </p:spPr>
        <p:txBody>
          <a:bodyPr/>
          <a:lstStyle/>
          <a:p>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28B56DD-7892-8342-9439-AF776F04F219}" type="slidenum">
              <a:rPr lang="en-US"/>
              <a:pPr/>
              <a:t>22</a:t>
            </a:fld>
            <a:endParaRPr lang="en-US"/>
          </a:p>
        </p:txBody>
      </p:sp>
      <p:sp>
        <p:nvSpPr>
          <p:cNvPr id="29698" name="Text Box 2"/>
          <p:cNvSpPr txBox="1">
            <a:spLocks noGrp="1" noRot="1" noChangeAspect="1" noChangeArrowheads="1"/>
          </p:cNvSpPr>
          <p:nvPr>
            <p:ph type="sldImg"/>
          </p:nvPr>
        </p:nvSpPr>
        <p:spPr bwMode="auto">
          <a:xfrm>
            <a:off x="1143000" y="693738"/>
            <a:ext cx="4572000" cy="34290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FAA26D3D-D897-4be2-8F04-BA451C77F1D7}">
              <ma14:placeholderFlag xmlns:ma14="http://schemas.microsoft.com/office/mac/drawingml/2011/main" val="1"/>
            </a:ext>
          </a:extLst>
        </p:spPr>
      </p:sp>
      <p:sp>
        <p:nvSpPr>
          <p:cNvPr id="29699" name="Text Box 3"/>
          <p:cNvSpPr txBox="1">
            <a:spLocks noGrp="1" noChangeArrowheads="1"/>
          </p:cNvSpPr>
          <p:nvPr>
            <p:ph type="body" idx="1"/>
          </p:nvPr>
        </p:nvSpPr>
        <p:spPr bwMode="auto">
          <a:xfrm>
            <a:off x="685800" y="4341813"/>
            <a:ext cx="5487988" cy="403225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FAA26D3D-D897-4be2-8F04-BA451C77F1D7}">
              <ma14:placeholderFlag xmlns:ma14="http://schemas.microsoft.com/office/mac/drawingml/2011/main" val="1"/>
            </a:ext>
          </a:extLst>
        </p:spPr>
        <p:txBody>
          <a:bodyPr wrap="none" lIns="82058" tIns="41029" rIns="82058" bIns="41029" anchor="ctr"/>
          <a:lstStyle/>
          <a:p>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BD46C19-744B-A545-A466-93B3EA71A812}" type="slidenum">
              <a:rPr lang="en-US"/>
              <a:pPr/>
              <a:t>23</a:t>
            </a:fld>
            <a:endParaRPr lang="en-US"/>
          </a:p>
        </p:txBody>
      </p:sp>
      <p:sp>
        <p:nvSpPr>
          <p:cNvPr id="31746" name="Text Box 2"/>
          <p:cNvSpPr txBox="1">
            <a:spLocks noGrp="1" noRot="1" noChangeAspect="1" noChangeArrowheads="1"/>
          </p:cNvSpPr>
          <p:nvPr>
            <p:ph type="sldImg"/>
          </p:nvPr>
        </p:nvSpPr>
        <p:spPr bwMode="auto">
          <a:xfrm>
            <a:off x="1143000" y="693738"/>
            <a:ext cx="4572000" cy="34290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FAA26D3D-D897-4be2-8F04-BA451C77F1D7}">
              <ma14:placeholderFlag xmlns:ma14="http://schemas.microsoft.com/office/mac/drawingml/2011/main" val="1"/>
            </a:ext>
          </a:extLst>
        </p:spPr>
      </p:sp>
      <p:sp>
        <p:nvSpPr>
          <p:cNvPr id="31747" name="Text Box 3"/>
          <p:cNvSpPr txBox="1">
            <a:spLocks noGrp="1" noChangeArrowheads="1"/>
          </p:cNvSpPr>
          <p:nvPr>
            <p:ph type="body" idx="1"/>
          </p:nvPr>
        </p:nvSpPr>
        <p:spPr bwMode="auto">
          <a:xfrm>
            <a:off x="685800" y="4341813"/>
            <a:ext cx="5487988" cy="403225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FAA26D3D-D897-4be2-8F04-BA451C77F1D7}">
              <ma14:placeholderFlag xmlns:ma14="http://schemas.microsoft.com/office/mac/drawingml/2011/main" val="1"/>
            </a:ext>
          </a:extLst>
        </p:spPr>
        <p:txBody>
          <a:bodyPr wrap="none" lIns="82058" tIns="41029" rIns="82058" bIns="41029" anchor="ctr"/>
          <a:lstStyle/>
          <a:p>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1FA11F0-7541-1343-9134-B3BD7C617AFF}" type="slidenum">
              <a:rPr lang="en-US"/>
              <a:pPr/>
              <a:t>24</a:t>
            </a:fld>
            <a:endParaRPr lang="en-US"/>
          </a:p>
        </p:txBody>
      </p:sp>
      <p:sp>
        <p:nvSpPr>
          <p:cNvPr id="33794" name="Text Box 2"/>
          <p:cNvSpPr txBox="1">
            <a:spLocks noGrp="1" noRot="1" noChangeAspect="1" noChangeArrowheads="1"/>
          </p:cNvSpPr>
          <p:nvPr>
            <p:ph type="sldImg"/>
          </p:nvPr>
        </p:nvSpPr>
        <p:spPr bwMode="auto">
          <a:xfrm>
            <a:off x="1143000" y="693738"/>
            <a:ext cx="4572000" cy="34290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FAA26D3D-D897-4be2-8F04-BA451C77F1D7}">
              <ma14:placeholderFlag xmlns:ma14="http://schemas.microsoft.com/office/mac/drawingml/2011/main" val="1"/>
            </a:ext>
          </a:extLst>
        </p:spPr>
      </p:sp>
      <p:sp>
        <p:nvSpPr>
          <p:cNvPr id="33795" name="Text Box 3"/>
          <p:cNvSpPr txBox="1">
            <a:spLocks noGrp="1" noChangeArrowheads="1"/>
          </p:cNvSpPr>
          <p:nvPr>
            <p:ph type="body" idx="1"/>
          </p:nvPr>
        </p:nvSpPr>
        <p:spPr bwMode="auto">
          <a:xfrm>
            <a:off x="685800" y="4341813"/>
            <a:ext cx="5487988" cy="403225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FAA26D3D-D897-4be2-8F04-BA451C77F1D7}">
              <ma14:placeholderFlag xmlns:ma14="http://schemas.microsoft.com/office/mac/drawingml/2011/main" val="1"/>
            </a:ext>
          </a:extLst>
        </p:spPr>
        <p:txBody>
          <a:bodyPr wrap="none" lIns="82058" tIns="41029" rIns="82058" bIns="41029" anchor="ctr"/>
          <a:lstStyle/>
          <a:p>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E1FECBA-D57D-4D49-8803-0B768C77BFC5}" type="slidenum">
              <a:rPr lang="en-US"/>
              <a:pPr/>
              <a:t>25</a:t>
            </a:fld>
            <a:endParaRPr lang="en-US"/>
          </a:p>
        </p:txBody>
      </p:sp>
      <p:sp>
        <p:nvSpPr>
          <p:cNvPr id="35842" name="Text Box 2"/>
          <p:cNvSpPr txBox="1">
            <a:spLocks noGrp="1" noRot="1" noChangeAspect="1" noChangeArrowheads="1"/>
          </p:cNvSpPr>
          <p:nvPr>
            <p:ph type="sldImg"/>
          </p:nvPr>
        </p:nvSpPr>
        <p:spPr bwMode="auto">
          <a:xfrm>
            <a:off x="1143000" y="693738"/>
            <a:ext cx="4572000" cy="34290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FAA26D3D-D897-4be2-8F04-BA451C77F1D7}">
              <ma14:placeholderFlag xmlns:ma14="http://schemas.microsoft.com/office/mac/drawingml/2011/main" val="1"/>
            </a:ext>
          </a:extLst>
        </p:spPr>
      </p:sp>
      <p:sp>
        <p:nvSpPr>
          <p:cNvPr id="35843" name="Text Box 3"/>
          <p:cNvSpPr txBox="1">
            <a:spLocks noGrp="1" noChangeArrowheads="1"/>
          </p:cNvSpPr>
          <p:nvPr>
            <p:ph type="body" idx="1"/>
          </p:nvPr>
        </p:nvSpPr>
        <p:spPr bwMode="auto">
          <a:xfrm>
            <a:off x="685800" y="4341813"/>
            <a:ext cx="5487988" cy="403225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FAA26D3D-D897-4be2-8F04-BA451C77F1D7}">
              <ma14:placeholderFlag xmlns:ma14="http://schemas.microsoft.com/office/mac/drawingml/2011/main" val="1"/>
            </a:ext>
          </a:extLst>
        </p:spPr>
        <p:txBody>
          <a:bodyPr wrap="none" lIns="82058" tIns="41029" rIns="82058" bIns="41029" anchor="ctr"/>
          <a:lstStyle/>
          <a:p>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71321C8-C364-B047-A55B-A6F5479D5197}" type="slidenum">
              <a:rPr lang="en-US"/>
              <a:pPr/>
              <a:t>26</a:t>
            </a:fld>
            <a:endParaRPr lang="en-US"/>
          </a:p>
        </p:txBody>
      </p:sp>
      <p:sp>
        <p:nvSpPr>
          <p:cNvPr id="37890" name="Text Box 2"/>
          <p:cNvSpPr txBox="1">
            <a:spLocks noGrp="1" noRot="1" noChangeAspect="1" noChangeArrowheads="1"/>
          </p:cNvSpPr>
          <p:nvPr>
            <p:ph type="sldImg"/>
          </p:nvPr>
        </p:nvSpPr>
        <p:spPr bwMode="auto">
          <a:xfrm>
            <a:off x="1143000" y="693738"/>
            <a:ext cx="4572000" cy="34290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FAA26D3D-D897-4be2-8F04-BA451C77F1D7}">
              <ma14:placeholderFlag xmlns:ma14="http://schemas.microsoft.com/office/mac/drawingml/2011/main" val="1"/>
            </a:ext>
          </a:extLst>
        </p:spPr>
      </p:sp>
      <p:sp>
        <p:nvSpPr>
          <p:cNvPr id="37891" name="Text Box 3"/>
          <p:cNvSpPr txBox="1">
            <a:spLocks noGrp="1" noChangeArrowheads="1"/>
          </p:cNvSpPr>
          <p:nvPr>
            <p:ph type="body" idx="1"/>
          </p:nvPr>
        </p:nvSpPr>
        <p:spPr bwMode="auto">
          <a:xfrm>
            <a:off x="685800" y="4341813"/>
            <a:ext cx="5487988" cy="403225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FAA26D3D-D897-4be2-8F04-BA451C77F1D7}">
              <ma14:placeholderFlag xmlns:ma14="http://schemas.microsoft.com/office/mac/drawingml/2011/main" val="1"/>
            </a:ext>
          </a:extLst>
        </p:spPr>
        <p:txBody>
          <a:bodyPr wrap="none" lIns="82058" tIns="41029" rIns="82058" bIns="41029" anchor="ctr"/>
          <a:lstStyle/>
          <a:p>
            <a:endParaRPr 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CBB1993-1F96-D24A-B431-487238B6B710}" type="slidenum">
              <a:rPr lang="en-US"/>
              <a:pPr/>
              <a:t>27</a:t>
            </a:fld>
            <a:endParaRPr lang="en-US"/>
          </a:p>
        </p:txBody>
      </p:sp>
      <p:sp>
        <p:nvSpPr>
          <p:cNvPr id="11266" name="Rectangle 2"/>
          <p:cNvSpPr>
            <a:spLocks noGrp="1" noRot="1" noChangeAspect="1"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a:extLst>
            <a:ext uri="{FAA26D3D-D897-4be2-8F04-BA451C77F1D7}">
              <ma14:placeholderFlag xmlns:ma14="http://schemas.microsoft.com/office/mac/drawingml/2011/main" val="1"/>
            </a:ext>
          </a:extLst>
        </p:spPr>
      </p:sp>
      <p:sp>
        <p:nvSpPr>
          <p:cNvPr id="11267" name="Rectangle 3"/>
          <p:cNvSpPr>
            <a:spLocks noGrp="1" noChangeArrowheads="1"/>
          </p:cNvSpPr>
          <p:nvPr>
            <p:ph type="body" idx="1"/>
          </p:nvPr>
        </p:nvSpPr>
        <p:spPr bwMode="auto">
          <a:xfrm>
            <a:off x="914400" y="4343400"/>
            <a:ext cx="5029200" cy="4114800"/>
          </a:xfrm>
          <a:prstGeom prst="rect">
            <a:avLst/>
          </a:prstGeom>
          <a:solidFill>
            <a:srgbClr val="FFFFFF"/>
          </a:solidFill>
          <a:ln>
            <a:solidFill>
              <a:srgbClr val="000000"/>
            </a:solidFill>
            <a:miter lim="800000"/>
            <a:headEnd/>
            <a:tailEnd/>
          </a:ln>
          <a:extLst>
            <a:ext uri="{FAA26D3D-D897-4be2-8F04-BA451C77F1D7}">
              <ma14:placeholderFlag xmlns:ma14="http://schemas.microsoft.com/office/mac/drawingml/2011/main" val="1"/>
            </a:ext>
          </a:extLst>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4EC493E-C4B6-FF45-999C-F3BF7963D588}" type="slidenum">
              <a:rPr lang="en-US"/>
              <a:pPr/>
              <a:t>3</a:t>
            </a:fld>
            <a:endParaRPr lang="en-US"/>
          </a:p>
        </p:txBody>
      </p:sp>
      <p:sp>
        <p:nvSpPr>
          <p:cNvPr id="23554"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2355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A7ED936-1797-1E4C-A1E4-7DFF9BCE27AD}" type="slidenum">
              <a:rPr lang="en-US"/>
              <a:pPr/>
              <a:t>4</a:t>
            </a:fld>
            <a:endParaRPr lang="en-US"/>
          </a:p>
        </p:txBody>
      </p:sp>
      <p:sp>
        <p:nvSpPr>
          <p:cNvPr id="28674"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2867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15AEBB8-CEA6-DB47-AC85-555B20DA5A44}" type="slidenum">
              <a:rPr lang="en-US"/>
              <a:pPr/>
              <a:t>5</a:t>
            </a:fld>
            <a:endParaRPr lang="en-US"/>
          </a:p>
        </p:txBody>
      </p:sp>
      <p:sp>
        <p:nvSpPr>
          <p:cNvPr id="30722"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3072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BBBFD46-1D9C-7B4C-9782-F9CD78AA4FEE}" type="slidenum">
              <a:rPr lang="en-US"/>
              <a:pPr/>
              <a:t>6</a:t>
            </a:fld>
            <a:endParaRPr lang="en-US"/>
          </a:p>
        </p:txBody>
      </p:sp>
      <p:sp>
        <p:nvSpPr>
          <p:cNvPr id="31746"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3174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D805919-AA8E-4C43-A393-C555E760FBAB}" type="slidenum">
              <a:rPr lang="en-US"/>
              <a:pPr/>
              <a:t>7</a:t>
            </a:fld>
            <a:endParaRPr lang="en-US"/>
          </a:p>
        </p:txBody>
      </p:sp>
      <p:sp>
        <p:nvSpPr>
          <p:cNvPr id="32770"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3277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12BA501-3C65-9A49-9B5E-3F0A0621FB87}" type="slidenum">
              <a:rPr lang="en-US"/>
              <a:pPr/>
              <a:t>8</a:t>
            </a:fld>
            <a:endParaRPr lang="en-US"/>
          </a:p>
        </p:txBody>
      </p:sp>
      <p:sp>
        <p:nvSpPr>
          <p:cNvPr id="34818"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3481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AEDAD79-0049-5F46-B502-9A0DD31ADC7A}" type="slidenum">
              <a:rPr lang="en-US"/>
              <a:pPr/>
              <a:t>9</a:t>
            </a:fld>
            <a:endParaRPr lang="en-US"/>
          </a:p>
        </p:txBody>
      </p:sp>
      <p:sp>
        <p:nvSpPr>
          <p:cNvPr id="29698"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29699" name="Rectangle 3"/>
          <p:cNvSpPr>
            <a:spLocks noGrp="1" noChangeArrowheads="1"/>
          </p:cNvSpPr>
          <p:nvPr>
            <p:ph type="body" idx="1"/>
          </p:nvPr>
        </p:nvSpPr>
        <p:spPr/>
        <p:txBody>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AC936DE6-843D-3644-92B1-4D141AFD142E}" type="datetimeFigureOut">
              <a:rPr lang="en-US" smtClean="0"/>
              <a:t>9/15/13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0D32FCE-35BA-D743-A198-A4125141B9E1}" type="slidenum">
              <a:rPr lang="en-US" smtClean="0"/>
              <a:t>‹#›</a:t>
            </a:fld>
            <a:endParaRPr lang="en-US"/>
          </a:p>
        </p:txBody>
      </p:sp>
    </p:spTree>
    <p:extLst>
      <p:ext uri="{BB962C8B-B14F-4D97-AF65-F5344CB8AC3E}">
        <p14:creationId xmlns:p14="http://schemas.microsoft.com/office/powerpoint/2010/main" val="31528231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C936DE6-843D-3644-92B1-4D141AFD142E}" type="datetimeFigureOut">
              <a:rPr lang="en-US" smtClean="0"/>
              <a:t>9/15/13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0D32FCE-35BA-D743-A198-A4125141B9E1}" type="slidenum">
              <a:rPr lang="en-US" smtClean="0"/>
              <a:t>‹#›</a:t>
            </a:fld>
            <a:endParaRPr lang="en-US"/>
          </a:p>
        </p:txBody>
      </p:sp>
    </p:spTree>
    <p:extLst>
      <p:ext uri="{BB962C8B-B14F-4D97-AF65-F5344CB8AC3E}">
        <p14:creationId xmlns:p14="http://schemas.microsoft.com/office/powerpoint/2010/main" val="38467688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C936DE6-843D-3644-92B1-4D141AFD142E}" type="datetimeFigureOut">
              <a:rPr lang="en-US" smtClean="0"/>
              <a:t>9/15/13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0D32FCE-35BA-D743-A198-A4125141B9E1}" type="slidenum">
              <a:rPr lang="en-US" smtClean="0"/>
              <a:t>‹#›</a:t>
            </a:fld>
            <a:endParaRPr lang="en-US"/>
          </a:p>
        </p:txBody>
      </p:sp>
    </p:spTree>
    <p:extLst>
      <p:ext uri="{BB962C8B-B14F-4D97-AF65-F5344CB8AC3E}">
        <p14:creationId xmlns:p14="http://schemas.microsoft.com/office/powerpoint/2010/main" val="91317927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143000"/>
          </a:xfrm>
        </p:spPr>
        <p:txBody>
          <a:bodyPr/>
          <a:lstStyle/>
          <a:p>
            <a:r>
              <a:rPr lang="en-US" smtClean="0"/>
              <a:t>Click to edit Master title style</a:t>
            </a:r>
            <a:endParaRPr lang="en-US"/>
          </a:p>
        </p:txBody>
      </p:sp>
      <p:sp>
        <p:nvSpPr>
          <p:cNvPr id="3" name="Date Placeholder 2"/>
          <p:cNvSpPr>
            <a:spLocks noGrp="1"/>
          </p:cNvSpPr>
          <p:nvPr>
            <p:ph type="dt" sz="half" idx="10"/>
          </p:nvPr>
        </p:nvSpPr>
        <p:spPr>
          <a:xfrm>
            <a:off x="685800" y="6248400"/>
            <a:ext cx="1905000" cy="457200"/>
          </a:xfrm>
        </p:spPr>
        <p:txBody>
          <a:bodyPr/>
          <a:lstStyle>
            <a:lvl1pPr>
              <a:defRPr/>
            </a:lvl1pPr>
          </a:lstStyle>
          <a:p>
            <a:endParaRPr lang="en-US"/>
          </a:p>
        </p:txBody>
      </p:sp>
      <p:sp>
        <p:nvSpPr>
          <p:cNvPr id="4" name="Footer Placeholder 3"/>
          <p:cNvSpPr>
            <a:spLocks noGrp="1"/>
          </p:cNvSpPr>
          <p:nvPr>
            <p:ph type="ftr" sz="quarter" idx="11"/>
          </p:nvPr>
        </p:nvSpPr>
        <p:spPr>
          <a:xfrm>
            <a:off x="3124200" y="6248400"/>
            <a:ext cx="2895600" cy="457200"/>
          </a:xfrm>
        </p:spPr>
        <p:txBody>
          <a:bodyPr/>
          <a:lstStyle>
            <a:lvl1pPr>
              <a:defRPr/>
            </a:lvl1pPr>
          </a:lstStyle>
          <a:p>
            <a:endParaRPr lang="en-US"/>
          </a:p>
        </p:txBody>
      </p:sp>
      <p:sp>
        <p:nvSpPr>
          <p:cNvPr id="5" name="Slide Number Placeholder 4"/>
          <p:cNvSpPr>
            <a:spLocks noGrp="1"/>
          </p:cNvSpPr>
          <p:nvPr>
            <p:ph type="sldNum" sz="quarter" idx="12"/>
          </p:nvPr>
        </p:nvSpPr>
        <p:spPr>
          <a:xfrm>
            <a:off x="6553200" y="6248400"/>
            <a:ext cx="1905000" cy="457200"/>
          </a:xfrm>
        </p:spPr>
        <p:txBody>
          <a:bodyPr/>
          <a:lstStyle>
            <a:lvl1pPr>
              <a:defRPr/>
            </a:lvl1pPr>
          </a:lstStyle>
          <a:p>
            <a:fld id="{0F78C63F-9FC5-0D4E-89F3-9D364FF96D3B}" type="slidenum">
              <a:rPr lang="en-US"/>
              <a:pPr/>
              <a:t>‹#›</a:t>
            </a:fld>
            <a:endParaRPr lang="en-US"/>
          </a:p>
        </p:txBody>
      </p:sp>
    </p:spTree>
    <p:extLst>
      <p:ext uri="{BB962C8B-B14F-4D97-AF65-F5344CB8AC3E}">
        <p14:creationId xmlns:p14="http://schemas.microsoft.com/office/powerpoint/2010/main" val="61284201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endParaRPr lang="en-US">
              <a:solidFill>
                <a:srgbClr val="000000"/>
              </a:solidFill>
            </a:endParaRPr>
          </a:p>
        </p:txBody>
      </p:sp>
      <p:sp>
        <p:nvSpPr>
          <p:cNvPr id="5" name="Footer Placeholder 4"/>
          <p:cNvSpPr>
            <a:spLocks noGrp="1"/>
          </p:cNvSpPr>
          <p:nvPr>
            <p:ph type="ftr" sz="quarter" idx="11"/>
          </p:nvPr>
        </p:nvSpPr>
        <p:spPr/>
        <p:txBody>
          <a:bodyPr/>
          <a:lstStyle>
            <a:lvl1pPr>
              <a:defRPr/>
            </a:lvl1pPr>
          </a:lstStyle>
          <a:p>
            <a:endParaRPr lang="en-US">
              <a:solidFill>
                <a:srgbClr val="000000"/>
              </a:solidFill>
            </a:endParaRPr>
          </a:p>
        </p:txBody>
      </p:sp>
      <p:sp>
        <p:nvSpPr>
          <p:cNvPr id="6" name="Slide Number Placeholder 5"/>
          <p:cNvSpPr>
            <a:spLocks noGrp="1"/>
          </p:cNvSpPr>
          <p:nvPr>
            <p:ph type="sldNum" sz="quarter" idx="12"/>
          </p:nvPr>
        </p:nvSpPr>
        <p:spPr/>
        <p:txBody>
          <a:bodyPr/>
          <a:lstStyle>
            <a:lvl1pPr>
              <a:defRPr/>
            </a:lvl1pPr>
          </a:lstStyle>
          <a:p>
            <a:fld id="{4F6C2626-CC8B-7744-B163-C6D2B2D7B4FA}"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341112465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solidFill>
                <a:srgbClr val="000000"/>
              </a:solidFill>
            </a:endParaRPr>
          </a:p>
        </p:txBody>
      </p:sp>
      <p:sp>
        <p:nvSpPr>
          <p:cNvPr id="5" name="Footer Placeholder 4"/>
          <p:cNvSpPr>
            <a:spLocks noGrp="1"/>
          </p:cNvSpPr>
          <p:nvPr>
            <p:ph type="ftr" sz="quarter" idx="11"/>
          </p:nvPr>
        </p:nvSpPr>
        <p:spPr/>
        <p:txBody>
          <a:bodyPr/>
          <a:lstStyle>
            <a:lvl1pPr>
              <a:defRPr/>
            </a:lvl1pPr>
          </a:lstStyle>
          <a:p>
            <a:endParaRPr lang="en-US">
              <a:solidFill>
                <a:srgbClr val="000000"/>
              </a:solidFill>
            </a:endParaRPr>
          </a:p>
        </p:txBody>
      </p:sp>
      <p:sp>
        <p:nvSpPr>
          <p:cNvPr id="6" name="Slide Number Placeholder 5"/>
          <p:cNvSpPr>
            <a:spLocks noGrp="1"/>
          </p:cNvSpPr>
          <p:nvPr>
            <p:ph type="sldNum" sz="quarter" idx="12"/>
          </p:nvPr>
        </p:nvSpPr>
        <p:spPr/>
        <p:txBody>
          <a:bodyPr/>
          <a:lstStyle>
            <a:lvl1pPr>
              <a:defRPr/>
            </a:lvl1pPr>
          </a:lstStyle>
          <a:p>
            <a:fld id="{2CEC38BC-986D-694C-A1D1-8A0A4DDD0E71}"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61307698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solidFill>
                <a:srgbClr val="000000"/>
              </a:solidFill>
            </a:endParaRPr>
          </a:p>
        </p:txBody>
      </p:sp>
      <p:sp>
        <p:nvSpPr>
          <p:cNvPr id="5" name="Footer Placeholder 4"/>
          <p:cNvSpPr>
            <a:spLocks noGrp="1"/>
          </p:cNvSpPr>
          <p:nvPr>
            <p:ph type="ftr" sz="quarter" idx="11"/>
          </p:nvPr>
        </p:nvSpPr>
        <p:spPr/>
        <p:txBody>
          <a:bodyPr/>
          <a:lstStyle>
            <a:lvl1pPr>
              <a:defRPr/>
            </a:lvl1pPr>
          </a:lstStyle>
          <a:p>
            <a:endParaRPr lang="en-US">
              <a:solidFill>
                <a:srgbClr val="000000"/>
              </a:solidFill>
            </a:endParaRPr>
          </a:p>
        </p:txBody>
      </p:sp>
      <p:sp>
        <p:nvSpPr>
          <p:cNvPr id="6" name="Slide Number Placeholder 5"/>
          <p:cNvSpPr>
            <a:spLocks noGrp="1"/>
          </p:cNvSpPr>
          <p:nvPr>
            <p:ph type="sldNum" sz="quarter" idx="12"/>
          </p:nvPr>
        </p:nvSpPr>
        <p:spPr/>
        <p:txBody>
          <a:bodyPr/>
          <a:lstStyle>
            <a:lvl1pPr>
              <a:defRPr/>
            </a:lvl1pPr>
          </a:lstStyle>
          <a:p>
            <a:fld id="{6E8179E9-A829-3E40-84C9-A820547C4D38}"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297761350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solidFill>
                <a:srgbClr val="000000"/>
              </a:solidFill>
            </a:endParaRPr>
          </a:p>
        </p:txBody>
      </p:sp>
      <p:sp>
        <p:nvSpPr>
          <p:cNvPr id="6" name="Footer Placeholder 5"/>
          <p:cNvSpPr>
            <a:spLocks noGrp="1"/>
          </p:cNvSpPr>
          <p:nvPr>
            <p:ph type="ftr" sz="quarter" idx="11"/>
          </p:nvPr>
        </p:nvSpPr>
        <p:spPr/>
        <p:txBody>
          <a:bodyPr/>
          <a:lstStyle>
            <a:lvl1pPr>
              <a:defRPr/>
            </a:lvl1pPr>
          </a:lstStyle>
          <a:p>
            <a:endParaRPr lang="en-US">
              <a:solidFill>
                <a:srgbClr val="000000"/>
              </a:solidFill>
            </a:endParaRPr>
          </a:p>
        </p:txBody>
      </p:sp>
      <p:sp>
        <p:nvSpPr>
          <p:cNvPr id="7" name="Slide Number Placeholder 6"/>
          <p:cNvSpPr>
            <a:spLocks noGrp="1"/>
          </p:cNvSpPr>
          <p:nvPr>
            <p:ph type="sldNum" sz="quarter" idx="12"/>
          </p:nvPr>
        </p:nvSpPr>
        <p:spPr/>
        <p:txBody>
          <a:bodyPr/>
          <a:lstStyle>
            <a:lvl1pPr>
              <a:defRPr/>
            </a:lvl1pPr>
          </a:lstStyle>
          <a:p>
            <a:fld id="{0F52B4B8-5040-5F4C-81E2-F3E974A74CCA}"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22855881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solidFill>
                <a:srgbClr val="000000"/>
              </a:solidFill>
            </a:endParaRPr>
          </a:p>
        </p:txBody>
      </p:sp>
      <p:sp>
        <p:nvSpPr>
          <p:cNvPr id="8" name="Footer Placeholder 7"/>
          <p:cNvSpPr>
            <a:spLocks noGrp="1"/>
          </p:cNvSpPr>
          <p:nvPr>
            <p:ph type="ftr" sz="quarter" idx="11"/>
          </p:nvPr>
        </p:nvSpPr>
        <p:spPr/>
        <p:txBody>
          <a:bodyPr/>
          <a:lstStyle>
            <a:lvl1pPr>
              <a:defRPr/>
            </a:lvl1pPr>
          </a:lstStyle>
          <a:p>
            <a:endParaRPr lang="en-US">
              <a:solidFill>
                <a:srgbClr val="000000"/>
              </a:solidFill>
            </a:endParaRPr>
          </a:p>
        </p:txBody>
      </p:sp>
      <p:sp>
        <p:nvSpPr>
          <p:cNvPr id="9" name="Slide Number Placeholder 8"/>
          <p:cNvSpPr>
            <a:spLocks noGrp="1"/>
          </p:cNvSpPr>
          <p:nvPr>
            <p:ph type="sldNum" sz="quarter" idx="12"/>
          </p:nvPr>
        </p:nvSpPr>
        <p:spPr/>
        <p:txBody>
          <a:bodyPr/>
          <a:lstStyle>
            <a:lvl1pPr>
              <a:defRPr/>
            </a:lvl1pPr>
          </a:lstStyle>
          <a:p>
            <a:fld id="{EB3E99C5-2004-0F44-B2B6-5FBBB4888FE7}"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350257274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solidFill>
                <a:srgbClr val="000000"/>
              </a:solidFill>
            </a:endParaRPr>
          </a:p>
        </p:txBody>
      </p:sp>
      <p:sp>
        <p:nvSpPr>
          <p:cNvPr id="4" name="Footer Placeholder 3"/>
          <p:cNvSpPr>
            <a:spLocks noGrp="1"/>
          </p:cNvSpPr>
          <p:nvPr>
            <p:ph type="ftr" sz="quarter" idx="11"/>
          </p:nvPr>
        </p:nvSpPr>
        <p:spPr/>
        <p:txBody>
          <a:bodyPr/>
          <a:lstStyle>
            <a:lvl1pPr>
              <a:defRPr/>
            </a:lvl1pPr>
          </a:lstStyle>
          <a:p>
            <a:endParaRPr lang="en-US">
              <a:solidFill>
                <a:srgbClr val="000000"/>
              </a:solidFill>
            </a:endParaRPr>
          </a:p>
        </p:txBody>
      </p:sp>
      <p:sp>
        <p:nvSpPr>
          <p:cNvPr id="5" name="Slide Number Placeholder 4"/>
          <p:cNvSpPr>
            <a:spLocks noGrp="1"/>
          </p:cNvSpPr>
          <p:nvPr>
            <p:ph type="sldNum" sz="quarter" idx="12"/>
          </p:nvPr>
        </p:nvSpPr>
        <p:spPr/>
        <p:txBody>
          <a:bodyPr/>
          <a:lstStyle>
            <a:lvl1pPr>
              <a:defRPr/>
            </a:lvl1pPr>
          </a:lstStyle>
          <a:p>
            <a:fld id="{55BC3620-E6E5-6043-A33E-31A99D31FBB8}"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21327989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solidFill>
                <a:srgbClr val="000000"/>
              </a:solidFill>
            </a:endParaRPr>
          </a:p>
        </p:txBody>
      </p:sp>
      <p:sp>
        <p:nvSpPr>
          <p:cNvPr id="3" name="Footer Placeholder 2"/>
          <p:cNvSpPr>
            <a:spLocks noGrp="1"/>
          </p:cNvSpPr>
          <p:nvPr>
            <p:ph type="ftr" sz="quarter" idx="11"/>
          </p:nvPr>
        </p:nvSpPr>
        <p:spPr/>
        <p:txBody>
          <a:bodyPr/>
          <a:lstStyle>
            <a:lvl1pPr>
              <a:defRPr/>
            </a:lvl1pPr>
          </a:lstStyle>
          <a:p>
            <a:endParaRPr lang="en-US">
              <a:solidFill>
                <a:srgbClr val="000000"/>
              </a:solidFill>
            </a:endParaRPr>
          </a:p>
        </p:txBody>
      </p:sp>
      <p:sp>
        <p:nvSpPr>
          <p:cNvPr id="4" name="Slide Number Placeholder 3"/>
          <p:cNvSpPr>
            <a:spLocks noGrp="1"/>
          </p:cNvSpPr>
          <p:nvPr>
            <p:ph type="sldNum" sz="quarter" idx="12"/>
          </p:nvPr>
        </p:nvSpPr>
        <p:spPr/>
        <p:txBody>
          <a:bodyPr/>
          <a:lstStyle>
            <a:lvl1pPr>
              <a:defRPr/>
            </a:lvl1pPr>
          </a:lstStyle>
          <a:p>
            <a:fld id="{66F244C2-F08C-BE43-83BD-62B7A8F595A4}"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26496486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C936DE6-843D-3644-92B1-4D141AFD142E}" type="datetimeFigureOut">
              <a:rPr lang="en-US" smtClean="0"/>
              <a:t>9/15/13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0D32FCE-35BA-D743-A198-A4125141B9E1}" type="slidenum">
              <a:rPr lang="en-US" smtClean="0"/>
              <a:t>‹#›</a:t>
            </a:fld>
            <a:endParaRPr lang="en-US"/>
          </a:p>
        </p:txBody>
      </p:sp>
    </p:spTree>
    <p:extLst>
      <p:ext uri="{BB962C8B-B14F-4D97-AF65-F5344CB8AC3E}">
        <p14:creationId xmlns:p14="http://schemas.microsoft.com/office/powerpoint/2010/main" val="426238483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solidFill>
                <a:srgbClr val="000000"/>
              </a:solidFill>
            </a:endParaRPr>
          </a:p>
        </p:txBody>
      </p:sp>
      <p:sp>
        <p:nvSpPr>
          <p:cNvPr id="6" name="Footer Placeholder 5"/>
          <p:cNvSpPr>
            <a:spLocks noGrp="1"/>
          </p:cNvSpPr>
          <p:nvPr>
            <p:ph type="ftr" sz="quarter" idx="11"/>
          </p:nvPr>
        </p:nvSpPr>
        <p:spPr/>
        <p:txBody>
          <a:bodyPr/>
          <a:lstStyle>
            <a:lvl1pPr>
              <a:defRPr/>
            </a:lvl1pPr>
          </a:lstStyle>
          <a:p>
            <a:endParaRPr lang="en-US">
              <a:solidFill>
                <a:srgbClr val="000000"/>
              </a:solidFill>
            </a:endParaRPr>
          </a:p>
        </p:txBody>
      </p:sp>
      <p:sp>
        <p:nvSpPr>
          <p:cNvPr id="7" name="Slide Number Placeholder 6"/>
          <p:cNvSpPr>
            <a:spLocks noGrp="1"/>
          </p:cNvSpPr>
          <p:nvPr>
            <p:ph type="sldNum" sz="quarter" idx="12"/>
          </p:nvPr>
        </p:nvSpPr>
        <p:spPr/>
        <p:txBody>
          <a:bodyPr/>
          <a:lstStyle>
            <a:lvl1pPr>
              <a:defRPr/>
            </a:lvl1pPr>
          </a:lstStyle>
          <a:p>
            <a:fld id="{7B05B500-54F8-E348-94F1-29B324CAE300}"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48254596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solidFill>
                <a:srgbClr val="000000"/>
              </a:solidFill>
            </a:endParaRPr>
          </a:p>
        </p:txBody>
      </p:sp>
      <p:sp>
        <p:nvSpPr>
          <p:cNvPr id="6" name="Footer Placeholder 5"/>
          <p:cNvSpPr>
            <a:spLocks noGrp="1"/>
          </p:cNvSpPr>
          <p:nvPr>
            <p:ph type="ftr" sz="quarter" idx="11"/>
          </p:nvPr>
        </p:nvSpPr>
        <p:spPr/>
        <p:txBody>
          <a:bodyPr/>
          <a:lstStyle>
            <a:lvl1pPr>
              <a:defRPr/>
            </a:lvl1pPr>
          </a:lstStyle>
          <a:p>
            <a:endParaRPr lang="en-US">
              <a:solidFill>
                <a:srgbClr val="000000"/>
              </a:solidFill>
            </a:endParaRPr>
          </a:p>
        </p:txBody>
      </p:sp>
      <p:sp>
        <p:nvSpPr>
          <p:cNvPr id="7" name="Slide Number Placeholder 6"/>
          <p:cNvSpPr>
            <a:spLocks noGrp="1"/>
          </p:cNvSpPr>
          <p:nvPr>
            <p:ph type="sldNum" sz="quarter" idx="12"/>
          </p:nvPr>
        </p:nvSpPr>
        <p:spPr/>
        <p:txBody>
          <a:bodyPr/>
          <a:lstStyle>
            <a:lvl1pPr>
              <a:defRPr/>
            </a:lvl1pPr>
          </a:lstStyle>
          <a:p>
            <a:fld id="{7D980FD4-7A51-694F-9FF6-5721E4CAFC0F}"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282832791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solidFill>
                <a:srgbClr val="000000"/>
              </a:solidFill>
            </a:endParaRPr>
          </a:p>
        </p:txBody>
      </p:sp>
      <p:sp>
        <p:nvSpPr>
          <p:cNvPr id="5" name="Footer Placeholder 4"/>
          <p:cNvSpPr>
            <a:spLocks noGrp="1"/>
          </p:cNvSpPr>
          <p:nvPr>
            <p:ph type="ftr" sz="quarter" idx="11"/>
          </p:nvPr>
        </p:nvSpPr>
        <p:spPr/>
        <p:txBody>
          <a:bodyPr/>
          <a:lstStyle>
            <a:lvl1pPr>
              <a:defRPr/>
            </a:lvl1pPr>
          </a:lstStyle>
          <a:p>
            <a:endParaRPr lang="en-US">
              <a:solidFill>
                <a:srgbClr val="000000"/>
              </a:solidFill>
            </a:endParaRPr>
          </a:p>
        </p:txBody>
      </p:sp>
      <p:sp>
        <p:nvSpPr>
          <p:cNvPr id="6" name="Slide Number Placeholder 5"/>
          <p:cNvSpPr>
            <a:spLocks noGrp="1"/>
          </p:cNvSpPr>
          <p:nvPr>
            <p:ph type="sldNum" sz="quarter" idx="12"/>
          </p:nvPr>
        </p:nvSpPr>
        <p:spPr/>
        <p:txBody>
          <a:bodyPr/>
          <a:lstStyle>
            <a:lvl1pPr>
              <a:defRPr/>
            </a:lvl1pPr>
          </a:lstStyle>
          <a:p>
            <a:fld id="{7C2C5A90-FDA2-5D47-9B9F-972BD6C8DBDA}"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6957118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solidFill>
                <a:srgbClr val="000000"/>
              </a:solidFill>
            </a:endParaRPr>
          </a:p>
        </p:txBody>
      </p:sp>
      <p:sp>
        <p:nvSpPr>
          <p:cNvPr id="5" name="Footer Placeholder 4"/>
          <p:cNvSpPr>
            <a:spLocks noGrp="1"/>
          </p:cNvSpPr>
          <p:nvPr>
            <p:ph type="ftr" sz="quarter" idx="11"/>
          </p:nvPr>
        </p:nvSpPr>
        <p:spPr/>
        <p:txBody>
          <a:bodyPr/>
          <a:lstStyle>
            <a:lvl1pPr>
              <a:defRPr/>
            </a:lvl1pPr>
          </a:lstStyle>
          <a:p>
            <a:endParaRPr lang="en-US">
              <a:solidFill>
                <a:srgbClr val="000000"/>
              </a:solidFill>
            </a:endParaRPr>
          </a:p>
        </p:txBody>
      </p:sp>
      <p:sp>
        <p:nvSpPr>
          <p:cNvPr id="6" name="Slide Number Placeholder 5"/>
          <p:cNvSpPr>
            <a:spLocks noGrp="1"/>
          </p:cNvSpPr>
          <p:nvPr>
            <p:ph type="sldNum" sz="quarter" idx="12"/>
          </p:nvPr>
        </p:nvSpPr>
        <p:spPr/>
        <p:txBody>
          <a:bodyPr/>
          <a:lstStyle>
            <a:lvl1pPr>
              <a:defRPr/>
            </a:lvl1pPr>
          </a:lstStyle>
          <a:p>
            <a:fld id="{54327D5D-B9A1-FE43-AB46-54647D2E377F}"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42015663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C936DE6-843D-3644-92B1-4D141AFD142E}" type="datetimeFigureOut">
              <a:rPr lang="en-US" smtClean="0"/>
              <a:t>9/15/13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0D32FCE-35BA-D743-A198-A4125141B9E1}" type="slidenum">
              <a:rPr lang="en-US" smtClean="0"/>
              <a:t>‹#›</a:t>
            </a:fld>
            <a:endParaRPr lang="en-US"/>
          </a:p>
        </p:txBody>
      </p:sp>
    </p:spTree>
    <p:extLst>
      <p:ext uri="{BB962C8B-B14F-4D97-AF65-F5344CB8AC3E}">
        <p14:creationId xmlns:p14="http://schemas.microsoft.com/office/powerpoint/2010/main" val="29510906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C936DE6-843D-3644-92B1-4D141AFD142E}" type="datetimeFigureOut">
              <a:rPr lang="en-US" smtClean="0"/>
              <a:t>9/15/13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0D32FCE-35BA-D743-A198-A4125141B9E1}" type="slidenum">
              <a:rPr lang="en-US" smtClean="0"/>
              <a:t>‹#›</a:t>
            </a:fld>
            <a:endParaRPr lang="en-US"/>
          </a:p>
        </p:txBody>
      </p:sp>
    </p:spTree>
    <p:extLst>
      <p:ext uri="{BB962C8B-B14F-4D97-AF65-F5344CB8AC3E}">
        <p14:creationId xmlns:p14="http://schemas.microsoft.com/office/powerpoint/2010/main" val="24947862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AC936DE6-843D-3644-92B1-4D141AFD142E}" type="datetimeFigureOut">
              <a:rPr lang="en-US" smtClean="0"/>
              <a:t>9/15/13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0D32FCE-35BA-D743-A198-A4125141B9E1}" type="slidenum">
              <a:rPr lang="en-US" smtClean="0"/>
              <a:t>‹#›</a:t>
            </a:fld>
            <a:endParaRPr lang="en-US"/>
          </a:p>
        </p:txBody>
      </p:sp>
    </p:spTree>
    <p:extLst>
      <p:ext uri="{BB962C8B-B14F-4D97-AF65-F5344CB8AC3E}">
        <p14:creationId xmlns:p14="http://schemas.microsoft.com/office/powerpoint/2010/main" val="11763342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C936DE6-843D-3644-92B1-4D141AFD142E}" type="datetimeFigureOut">
              <a:rPr lang="en-US" smtClean="0"/>
              <a:t>9/15/13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0D32FCE-35BA-D743-A198-A4125141B9E1}" type="slidenum">
              <a:rPr lang="en-US" smtClean="0"/>
              <a:t>‹#›</a:t>
            </a:fld>
            <a:endParaRPr lang="en-US"/>
          </a:p>
        </p:txBody>
      </p:sp>
    </p:spTree>
    <p:extLst>
      <p:ext uri="{BB962C8B-B14F-4D97-AF65-F5344CB8AC3E}">
        <p14:creationId xmlns:p14="http://schemas.microsoft.com/office/powerpoint/2010/main" val="35432891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C936DE6-843D-3644-92B1-4D141AFD142E}" type="datetimeFigureOut">
              <a:rPr lang="en-US" smtClean="0"/>
              <a:t>9/15/13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0D32FCE-35BA-D743-A198-A4125141B9E1}" type="slidenum">
              <a:rPr lang="en-US" smtClean="0"/>
              <a:t>‹#›</a:t>
            </a:fld>
            <a:endParaRPr lang="en-US"/>
          </a:p>
        </p:txBody>
      </p:sp>
    </p:spTree>
    <p:extLst>
      <p:ext uri="{BB962C8B-B14F-4D97-AF65-F5344CB8AC3E}">
        <p14:creationId xmlns:p14="http://schemas.microsoft.com/office/powerpoint/2010/main" val="20778066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C936DE6-843D-3644-92B1-4D141AFD142E}" type="datetimeFigureOut">
              <a:rPr lang="en-US" smtClean="0"/>
              <a:t>9/15/13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0D32FCE-35BA-D743-A198-A4125141B9E1}" type="slidenum">
              <a:rPr lang="en-US" smtClean="0"/>
              <a:t>‹#›</a:t>
            </a:fld>
            <a:endParaRPr lang="en-US"/>
          </a:p>
        </p:txBody>
      </p:sp>
    </p:spTree>
    <p:extLst>
      <p:ext uri="{BB962C8B-B14F-4D97-AF65-F5344CB8AC3E}">
        <p14:creationId xmlns:p14="http://schemas.microsoft.com/office/powerpoint/2010/main" val="14418266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C936DE6-843D-3644-92B1-4D141AFD142E}" type="datetimeFigureOut">
              <a:rPr lang="en-US" smtClean="0"/>
              <a:t>9/15/13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0D32FCE-35BA-D743-A198-A4125141B9E1}" type="slidenum">
              <a:rPr lang="en-US" smtClean="0"/>
              <a:t>‹#›</a:t>
            </a:fld>
            <a:endParaRPr lang="en-US"/>
          </a:p>
        </p:txBody>
      </p:sp>
    </p:spTree>
    <p:extLst>
      <p:ext uri="{BB962C8B-B14F-4D97-AF65-F5344CB8AC3E}">
        <p14:creationId xmlns:p14="http://schemas.microsoft.com/office/powerpoint/2010/main" val="2371906856"/>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_rels/slideMaster2.xml.rels><?xml version="1.0" encoding="UTF-8" standalone="yes"?>
<Relationships xmlns="http://schemas.openxmlformats.org/package/2006/relationships"><Relationship Id="rId11" Type="http://schemas.openxmlformats.org/officeDocument/2006/relationships/slideLayout" Target="../slideLayouts/slideLayout23.xml"/><Relationship Id="rId12" Type="http://schemas.openxmlformats.org/officeDocument/2006/relationships/theme" Target="../theme/theme2.xml"/><Relationship Id="rId1" Type="http://schemas.openxmlformats.org/officeDocument/2006/relationships/slideLayout" Target="../slideLayouts/slideLayout13.xml"/><Relationship Id="rId2" Type="http://schemas.openxmlformats.org/officeDocument/2006/relationships/slideLayout" Target="../slideLayouts/slideLayout14.xml"/><Relationship Id="rId3" Type="http://schemas.openxmlformats.org/officeDocument/2006/relationships/slideLayout" Target="../slideLayouts/slideLayout15.xml"/><Relationship Id="rId4" Type="http://schemas.openxmlformats.org/officeDocument/2006/relationships/slideLayout" Target="../slideLayouts/slideLayout16.xml"/><Relationship Id="rId5" Type="http://schemas.openxmlformats.org/officeDocument/2006/relationships/slideLayout" Target="../slideLayouts/slideLayout17.xml"/><Relationship Id="rId6" Type="http://schemas.openxmlformats.org/officeDocument/2006/relationships/slideLayout" Target="../slideLayouts/slideLayout18.xml"/><Relationship Id="rId7" Type="http://schemas.openxmlformats.org/officeDocument/2006/relationships/slideLayout" Target="../slideLayouts/slideLayout19.xml"/><Relationship Id="rId8" Type="http://schemas.openxmlformats.org/officeDocument/2006/relationships/slideLayout" Target="../slideLayouts/slideLayout20.xml"/><Relationship Id="rId9" Type="http://schemas.openxmlformats.org/officeDocument/2006/relationships/slideLayout" Target="../slideLayouts/slideLayout21.xml"/><Relationship Id="rId10"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C936DE6-843D-3644-92B1-4D141AFD142E}" type="datetimeFigureOut">
              <a:rPr lang="en-US" smtClean="0"/>
              <a:t>9/15/13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0D32FCE-35BA-D743-A198-A4125141B9E1}" type="slidenum">
              <a:rPr lang="en-US" smtClean="0"/>
              <a:t>‹#›</a:t>
            </a:fld>
            <a:endParaRPr lang="en-US"/>
          </a:p>
        </p:txBody>
      </p:sp>
    </p:spTree>
    <p:extLst>
      <p:ext uri="{BB962C8B-B14F-4D97-AF65-F5344CB8AC3E}">
        <p14:creationId xmlns:p14="http://schemas.microsoft.com/office/powerpoint/2010/main" val="160875624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72" r:id="rId12"/>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lvl1pPr>
              <a:defRPr sz="1400"/>
            </a:lvl1pPr>
          </a:lstStyle>
          <a:p>
            <a:pPr defTabSz="914400" eaLnBrk="0" fontAlgn="base" hangingPunct="0">
              <a:spcBef>
                <a:spcPct val="0"/>
              </a:spcBef>
              <a:spcAft>
                <a:spcPct val="0"/>
              </a:spcAft>
            </a:pPr>
            <a:endParaRPr lang="en-US">
              <a:solidFill>
                <a:srgbClr val="000000"/>
              </a:solidFill>
              <a:latin typeface="Arial" charset="0"/>
              <a:ea typeface="ＭＳ Ｐゴシック" charset="0"/>
              <a:cs typeface="ＭＳ Ｐゴシック" charset="0"/>
            </a:endParaRPr>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lvl1pPr algn="ctr">
              <a:defRPr sz="1400"/>
            </a:lvl1pPr>
          </a:lstStyle>
          <a:p>
            <a:pPr defTabSz="914400" eaLnBrk="0" fontAlgn="base" hangingPunct="0">
              <a:spcBef>
                <a:spcPct val="0"/>
              </a:spcBef>
              <a:spcAft>
                <a:spcPct val="0"/>
              </a:spcAft>
            </a:pPr>
            <a:endParaRPr lang="en-US">
              <a:solidFill>
                <a:srgbClr val="000000"/>
              </a:solidFill>
              <a:latin typeface="Arial" charset="0"/>
              <a:ea typeface="ＭＳ Ｐゴシック" charset="0"/>
              <a:cs typeface="ＭＳ Ｐゴシック" charset="0"/>
            </a:endParaRPr>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lvl1pPr algn="r">
              <a:defRPr sz="1400"/>
            </a:lvl1pPr>
          </a:lstStyle>
          <a:p>
            <a:pPr defTabSz="914400" eaLnBrk="0" fontAlgn="base" hangingPunct="0">
              <a:spcBef>
                <a:spcPct val="0"/>
              </a:spcBef>
              <a:spcAft>
                <a:spcPct val="0"/>
              </a:spcAft>
            </a:pPr>
            <a:fld id="{0C62CCB4-5050-6340-A6F5-A2E75E1B1248}" type="slidenum">
              <a:rPr lang="en-US">
                <a:solidFill>
                  <a:srgbClr val="000000"/>
                </a:solidFill>
                <a:latin typeface="Arial" charset="0"/>
                <a:ea typeface="ＭＳ Ｐゴシック" charset="0"/>
                <a:cs typeface="ＭＳ Ｐゴシック" charset="0"/>
              </a:rPr>
              <a:pPr defTabSz="914400" eaLnBrk="0" fontAlgn="base" hangingPunct="0">
                <a:spcBef>
                  <a:spcPct val="0"/>
                </a:spcBef>
                <a:spcAft>
                  <a:spcPct val="0"/>
                </a:spcAft>
              </a:pPr>
              <a:t>‹#›</a:t>
            </a:fld>
            <a:endParaRPr lang="en-US">
              <a:solidFill>
                <a:srgbClr val="000000"/>
              </a:solidFill>
              <a:latin typeface="Arial" charset="0"/>
              <a:ea typeface="ＭＳ Ｐゴシック" charset="0"/>
              <a:cs typeface="ＭＳ Ｐゴシック" charset="0"/>
            </a:endParaRPr>
          </a:p>
        </p:txBody>
      </p:sp>
    </p:spTree>
    <p:extLst>
      <p:ext uri="{BB962C8B-B14F-4D97-AF65-F5344CB8AC3E}">
        <p14:creationId xmlns:p14="http://schemas.microsoft.com/office/powerpoint/2010/main" val="428539686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charset="0"/>
          <a:ea typeface="ＭＳ Ｐゴシック" charset="0"/>
          <a:cs typeface="ＭＳ Ｐゴシック" charset="0"/>
        </a:defRPr>
      </a:lvl2pPr>
      <a:lvl3pPr algn="ctr" rtl="0" fontAlgn="base">
        <a:spcBef>
          <a:spcPct val="0"/>
        </a:spcBef>
        <a:spcAft>
          <a:spcPct val="0"/>
        </a:spcAft>
        <a:defRPr sz="4400">
          <a:solidFill>
            <a:schemeClr val="tx2"/>
          </a:solidFill>
          <a:latin typeface="Arial" charset="0"/>
          <a:ea typeface="ＭＳ Ｐゴシック" charset="0"/>
          <a:cs typeface="ＭＳ Ｐゴシック" charset="0"/>
        </a:defRPr>
      </a:lvl3pPr>
      <a:lvl4pPr algn="ctr" rtl="0" fontAlgn="base">
        <a:spcBef>
          <a:spcPct val="0"/>
        </a:spcBef>
        <a:spcAft>
          <a:spcPct val="0"/>
        </a:spcAft>
        <a:defRPr sz="4400">
          <a:solidFill>
            <a:schemeClr val="tx2"/>
          </a:solidFill>
          <a:latin typeface="Arial" charset="0"/>
          <a:ea typeface="ＭＳ Ｐゴシック" charset="0"/>
          <a:cs typeface="ＭＳ Ｐゴシック" charset="0"/>
        </a:defRPr>
      </a:lvl4pPr>
      <a:lvl5pPr algn="ctr" rtl="0" fontAlgn="base">
        <a:spcBef>
          <a:spcPct val="0"/>
        </a:spcBef>
        <a:spcAft>
          <a:spcPct val="0"/>
        </a:spcAft>
        <a:defRPr sz="4400">
          <a:solidFill>
            <a:schemeClr val="tx2"/>
          </a:solidFill>
          <a:latin typeface="Arial" charset="0"/>
          <a:ea typeface="ＭＳ Ｐゴシック" charset="0"/>
          <a:cs typeface="ＭＳ Ｐゴシック" charset="0"/>
        </a:defRPr>
      </a:lvl5pPr>
      <a:lvl6pPr marL="457200" algn="ctr" rtl="0" fontAlgn="base">
        <a:spcBef>
          <a:spcPct val="0"/>
        </a:spcBef>
        <a:spcAft>
          <a:spcPct val="0"/>
        </a:spcAft>
        <a:defRPr sz="4400">
          <a:solidFill>
            <a:schemeClr val="tx2"/>
          </a:solidFill>
          <a:latin typeface="Arial" charset="0"/>
          <a:ea typeface="ＭＳ Ｐゴシック" charset="0"/>
          <a:cs typeface="ＭＳ Ｐゴシック" charset="0"/>
        </a:defRPr>
      </a:lvl6pPr>
      <a:lvl7pPr marL="914400" algn="ctr" rtl="0" fontAlgn="base">
        <a:spcBef>
          <a:spcPct val="0"/>
        </a:spcBef>
        <a:spcAft>
          <a:spcPct val="0"/>
        </a:spcAft>
        <a:defRPr sz="4400">
          <a:solidFill>
            <a:schemeClr val="tx2"/>
          </a:solidFill>
          <a:latin typeface="Arial" charset="0"/>
          <a:ea typeface="ＭＳ Ｐゴシック" charset="0"/>
          <a:cs typeface="ＭＳ Ｐゴシック" charset="0"/>
        </a:defRPr>
      </a:lvl7pPr>
      <a:lvl8pPr marL="1371600" algn="ctr" rtl="0" fontAlgn="base">
        <a:spcBef>
          <a:spcPct val="0"/>
        </a:spcBef>
        <a:spcAft>
          <a:spcPct val="0"/>
        </a:spcAft>
        <a:defRPr sz="4400">
          <a:solidFill>
            <a:schemeClr val="tx2"/>
          </a:solidFill>
          <a:latin typeface="Arial" charset="0"/>
          <a:ea typeface="ＭＳ Ｐゴシック" charset="0"/>
          <a:cs typeface="ＭＳ Ｐゴシック" charset="0"/>
        </a:defRPr>
      </a:lvl8pPr>
      <a:lvl9pPr marL="1828800" algn="ctr" rtl="0" fontAlgn="base">
        <a:spcBef>
          <a:spcPct val="0"/>
        </a:spcBef>
        <a:spcAft>
          <a:spcPct val="0"/>
        </a:spcAft>
        <a:defRPr sz="4400">
          <a:solidFill>
            <a:schemeClr val="tx2"/>
          </a:solidFill>
          <a:latin typeface="Arial" charset="0"/>
          <a:ea typeface="ＭＳ Ｐゴシック" charset="0"/>
          <a:cs typeface="ＭＳ Ｐゴシック"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ea typeface="+mn-ea"/>
        </a:defRPr>
      </a:lvl2pPr>
      <a:lvl3pPr marL="1143000" indent="-228600" algn="l" rtl="0" fontAlgn="base">
        <a:spcBef>
          <a:spcPct val="20000"/>
        </a:spcBef>
        <a:spcAft>
          <a:spcPct val="0"/>
        </a:spcAft>
        <a:buChar char="•"/>
        <a:defRPr sz="2400">
          <a:solidFill>
            <a:schemeClr val="tx1"/>
          </a:solidFill>
          <a:latin typeface="+mn-lt"/>
          <a:ea typeface="+mn-ea"/>
        </a:defRPr>
      </a:lvl3pPr>
      <a:lvl4pPr marL="1600200" indent="-228600" algn="l" rtl="0" fontAlgn="base">
        <a:spcBef>
          <a:spcPct val="20000"/>
        </a:spcBef>
        <a:spcAft>
          <a:spcPct val="0"/>
        </a:spcAft>
        <a:buChar char="–"/>
        <a:defRPr sz="2000">
          <a:solidFill>
            <a:schemeClr val="tx1"/>
          </a:solidFill>
          <a:latin typeface="+mn-lt"/>
          <a:ea typeface="+mn-ea"/>
        </a:defRPr>
      </a:lvl4pPr>
      <a:lvl5pPr marL="2057400" indent="-228600" algn="l" rtl="0" fontAlgn="base">
        <a:spcBef>
          <a:spcPct val="20000"/>
        </a:spcBef>
        <a:spcAft>
          <a:spcPct val="0"/>
        </a:spcAft>
        <a:buChar char="»"/>
        <a:defRPr sz="2000">
          <a:solidFill>
            <a:schemeClr val="tx1"/>
          </a:solidFill>
          <a:latin typeface="+mn-lt"/>
          <a:ea typeface="+mn-ea"/>
        </a:defRPr>
      </a:lvl5pPr>
      <a:lvl6pPr marL="2514600" indent="-228600" algn="l" rtl="0" fontAlgn="base">
        <a:spcBef>
          <a:spcPct val="20000"/>
        </a:spcBef>
        <a:spcAft>
          <a:spcPct val="0"/>
        </a:spcAft>
        <a:buChar char="»"/>
        <a:defRPr sz="2000">
          <a:solidFill>
            <a:schemeClr val="tx1"/>
          </a:solidFill>
          <a:latin typeface="+mn-lt"/>
          <a:ea typeface="+mn-ea"/>
        </a:defRPr>
      </a:lvl6pPr>
      <a:lvl7pPr marL="2971800" indent="-228600" algn="l" rtl="0" fontAlgn="base">
        <a:spcBef>
          <a:spcPct val="20000"/>
        </a:spcBef>
        <a:spcAft>
          <a:spcPct val="0"/>
        </a:spcAft>
        <a:buChar char="»"/>
        <a:defRPr sz="2000">
          <a:solidFill>
            <a:schemeClr val="tx1"/>
          </a:solidFill>
          <a:latin typeface="+mn-lt"/>
          <a:ea typeface="+mn-ea"/>
        </a:defRPr>
      </a:lvl7pPr>
      <a:lvl8pPr marL="3429000" indent="-228600" algn="l" rtl="0" fontAlgn="base">
        <a:spcBef>
          <a:spcPct val="20000"/>
        </a:spcBef>
        <a:spcAft>
          <a:spcPct val="0"/>
        </a:spcAft>
        <a:buChar char="»"/>
        <a:defRPr sz="2000">
          <a:solidFill>
            <a:schemeClr val="tx1"/>
          </a:solidFill>
          <a:latin typeface="+mn-lt"/>
          <a:ea typeface="+mn-ea"/>
        </a:defRPr>
      </a:lvl8pPr>
      <a:lvl9pPr marL="3886200" indent="-228600" algn="l" rtl="0" fontAlgn="base">
        <a:spcBef>
          <a:spcPct val="20000"/>
        </a:spcBef>
        <a:spcAft>
          <a:spcPct val="0"/>
        </a:spcAft>
        <a:buChar char="»"/>
        <a:defRPr sz="2000">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1.xml"/><Relationship Id="rId3" Type="http://schemas.openxmlformats.org/officeDocument/2006/relationships/image" Target="../media/image1.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 Id="rId3" Type="http://schemas.openxmlformats.org/officeDocument/2006/relationships/image" Target="../media/image4.pn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 Id="rId3" Type="http://schemas.openxmlformats.org/officeDocument/2006/relationships/image" Target="../media/image5.jpe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 Id="rId3" Type="http://schemas.openxmlformats.org/officeDocument/2006/relationships/image" Target="../media/image6.png"/></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 Id="rId3" Type="http://schemas.openxmlformats.org/officeDocument/2006/relationships/image" Target="../media/image7.png"/></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3.xml"/><Relationship Id="rId3" Type="http://schemas.openxmlformats.org/officeDocument/2006/relationships/image" Target="../media/image8.png"/></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4.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4" Type="http://schemas.openxmlformats.org/officeDocument/2006/relationships/image" Target="../media/image1.jpeg"/><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 Id="rId3" Type="http://schemas.openxmlformats.org/officeDocument/2006/relationships/image" Target="../media/image3.gif"/></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457200" y="381000"/>
            <a:ext cx="7772400" cy="1143000"/>
          </a:xfrm>
        </p:spPr>
        <p:txBody>
          <a:bodyPr/>
          <a:lstStyle/>
          <a:p>
            <a:r>
              <a:rPr lang="en-US">
                <a:solidFill>
                  <a:srgbClr val="FFFF00"/>
                </a:solidFill>
              </a:rPr>
              <a:t>Planets in the sky</a:t>
            </a:r>
            <a:endParaRPr lang="en-US"/>
          </a:p>
        </p:txBody>
      </p:sp>
      <p:sp>
        <p:nvSpPr>
          <p:cNvPr id="2051" name="Rectangle 3"/>
          <p:cNvSpPr>
            <a:spLocks noGrp="1" noChangeArrowheads="1"/>
          </p:cNvSpPr>
          <p:nvPr>
            <p:ph type="subTitle" idx="1"/>
          </p:nvPr>
        </p:nvSpPr>
        <p:spPr>
          <a:xfrm>
            <a:off x="1447800" y="5562600"/>
            <a:ext cx="6400800" cy="1295400"/>
          </a:xfrm>
        </p:spPr>
        <p:txBody>
          <a:bodyPr/>
          <a:lstStyle/>
          <a:p>
            <a:r>
              <a:rPr lang="en-US">
                <a:solidFill>
                  <a:srgbClr val="FFFF00"/>
                </a:solidFill>
              </a:rPr>
              <a:t>Motions, times of day, phases</a:t>
            </a:r>
            <a:endParaRPr lang="en-US"/>
          </a:p>
        </p:txBody>
      </p:sp>
    </p:spTree>
    <p:extLst>
      <p:ext uri="{BB962C8B-B14F-4D97-AF65-F5344CB8AC3E}">
        <p14:creationId xmlns:p14="http://schemas.microsoft.com/office/powerpoint/2010/main" val="2206497630"/>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3" name="Rectangle 3"/>
          <p:cNvSpPr>
            <a:spLocks noGrp="1" noChangeArrowheads="1"/>
          </p:cNvSpPr>
          <p:nvPr>
            <p:ph type="body" idx="1"/>
          </p:nvPr>
        </p:nvSpPr>
        <p:spPr/>
        <p:txBody>
          <a:bodyPr/>
          <a:lstStyle/>
          <a:p>
            <a:pPr marL="609600" indent="-609600">
              <a:lnSpc>
                <a:spcPct val="90000"/>
              </a:lnSpc>
              <a:buFontTx/>
              <a:buNone/>
            </a:pPr>
            <a:r>
              <a:rPr lang="en-US" sz="2800" dirty="0"/>
              <a:t>If you watch over the course of several years, at what times of day can you see </a:t>
            </a:r>
            <a:r>
              <a:rPr lang="en-US" sz="2800" dirty="0" smtClean="0"/>
              <a:t>Venus (imagining that it was possible to see it even during daytime)?</a:t>
            </a:r>
            <a:endParaRPr lang="en-US" sz="2800" dirty="0"/>
          </a:p>
          <a:p>
            <a:pPr marL="609600" indent="-609600">
              <a:lnSpc>
                <a:spcPct val="90000"/>
              </a:lnSpc>
              <a:buFontTx/>
              <a:buNone/>
            </a:pPr>
            <a:r>
              <a:rPr lang="en-US" sz="2800" dirty="0"/>
              <a:t>A. At all times of day</a:t>
            </a:r>
          </a:p>
          <a:p>
            <a:pPr marL="609600" indent="-609600">
              <a:lnSpc>
                <a:spcPct val="90000"/>
              </a:lnSpc>
              <a:buFontTx/>
              <a:buNone/>
            </a:pPr>
            <a:r>
              <a:rPr lang="en-US" sz="2800" dirty="0"/>
              <a:t>B. Only during the middle of the night</a:t>
            </a:r>
          </a:p>
          <a:p>
            <a:pPr marL="609600" indent="-609600">
              <a:lnSpc>
                <a:spcPct val="90000"/>
              </a:lnSpc>
              <a:buFontTx/>
              <a:buNone/>
            </a:pPr>
            <a:r>
              <a:rPr lang="en-US" sz="2800" dirty="0"/>
              <a:t>C. Only during the middle of the day</a:t>
            </a:r>
          </a:p>
          <a:p>
            <a:pPr marL="609600" indent="-609600">
              <a:lnSpc>
                <a:spcPct val="90000"/>
              </a:lnSpc>
              <a:buFontTx/>
              <a:buNone/>
            </a:pPr>
            <a:r>
              <a:rPr lang="en-US" sz="2800" dirty="0"/>
              <a:t>D. Only in daytime, and shortly before or after sunrise/sunset</a:t>
            </a:r>
          </a:p>
          <a:p>
            <a:pPr marL="609600" indent="-609600">
              <a:lnSpc>
                <a:spcPct val="90000"/>
              </a:lnSpc>
              <a:buFontTx/>
              <a:buNone/>
            </a:pPr>
            <a:r>
              <a:rPr lang="en-US" sz="2800" dirty="0"/>
              <a:t>E. never</a:t>
            </a:r>
          </a:p>
          <a:p>
            <a:pPr marL="609600" indent="-609600">
              <a:lnSpc>
                <a:spcPct val="90000"/>
              </a:lnSpc>
              <a:buFontTx/>
              <a:buNone/>
            </a:pPr>
            <a:endParaRPr lang="en-US" sz="2800" dirty="0"/>
          </a:p>
        </p:txBody>
      </p:sp>
    </p:spTree>
    <p:extLst>
      <p:ext uri="{BB962C8B-B14F-4D97-AF65-F5344CB8AC3E}">
        <p14:creationId xmlns:p14="http://schemas.microsoft.com/office/powerpoint/2010/main" val="143854245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body" idx="1"/>
          </p:nvPr>
        </p:nvSpPr>
        <p:spPr/>
        <p:txBody>
          <a:bodyPr/>
          <a:lstStyle/>
          <a:p>
            <a:pPr marL="609600" indent="-609600">
              <a:lnSpc>
                <a:spcPct val="90000"/>
              </a:lnSpc>
              <a:buFontTx/>
              <a:buNone/>
            </a:pPr>
            <a:r>
              <a:rPr lang="en-US" sz="2800" dirty="0"/>
              <a:t>If you watch over the course of several years, at what times of day can you see </a:t>
            </a:r>
            <a:r>
              <a:rPr lang="en-US" sz="2800" dirty="0" smtClean="0"/>
              <a:t>Jupiter (again, imagining that it was possible to see even during daytime)?</a:t>
            </a:r>
            <a:endParaRPr lang="en-US" sz="2800" dirty="0"/>
          </a:p>
          <a:p>
            <a:pPr marL="609600" indent="-609600">
              <a:lnSpc>
                <a:spcPct val="90000"/>
              </a:lnSpc>
              <a:buFontTx/>
              <a:buNone/>
            </a:pPr>
            <a:r>
              <a:rPr lang="en-US" sz="2800" dirty="0"/>
              <a:t>A. At all times of day</a:t>
            </a:r>
          </a:p>
          <a:p>
            <a:pPr marL="609600" indent="-609600">
              <a:lnSpc>
                <a:spcPct val="90000"/>
              </a:lnSpc>
              <a:buFontTx/>
              <a:buNone/>
            </a:pPr>
            <a:r>
              <a:rPr lang="en-US" sz="2800" dirty="0"/>
              <a:t>B. Only during the middle of the night</a:t>
            </a:r>
          </a:p>
          <a:p>
            <a:pPr marL="609600" indent="-609600">
              <a:lnSpc>
                <a:spcPct val="90000"/>
              </a:lnSpc>
              <a:buFontTx/>
              <a:buNone/>
            </a:pPr>
            <a:r>
              <a:rPr lang="en-US" sz="2800" dirty="0"/>
              <a:t>C. Only during the middle of the day</a:t>
            </a:r>
          </a:p>
          <a:p>
            <a:pPr marL="609600" indent="-609600">
              <a:lnSpc>
                <a:spcPct val="90000"/>
              </a:lnSpc>
              <a:buFontTx/>
              <a:buNone/>
            </a:pPr>
            <a:r>
              <a:rPr lang="en-US" sz="2800" dirty="0"/>
              <a:t>D. Only in daytime, and shortly before or after sunrise/sunset</a:t>
            </a:r>
          </a:p>
          <a:p>
            <a:pPr marL="609600" indent="-609600">
              <a:lnSpc>
                <a:spcPct val="90000"/>
              </a:lnSpc>
              <a:buFontTx/>
              <a:buNone/>
            </a:pPr>
            <a:r>
              <a:rPr lang="en-US" sz="2800" dirty="0"/>
              <a:t>E. never</a:t>
            </a:r>
          </a:p>
          <a:p>
            <a:pPr marL="609600" indent="-609600">
              <a:lnSpc>
                <a:spcPct val="90000"/>
              </a:lnSpc>
              <a:buFontTx/>
              <a:buNone/>
            </a:pPr>
            <a:endParaRPr lang="en-US" sz="2800" dirty="0"/>
          </a:p>
        </p:txBody>
      </p:sp>
    </p:spTree>
    <p:extLst>
      <p:ext uri="{BB962C8B-B14F-4D97-AF65-F5344CB8AC3E}">
        <p14:creationId xmlns:p14="http://schemas.microsoft.com/office/powerpoint/2010/main" val="284574712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p:txBody>
          <a:bodyPr/>
          <a:lstStyle/>
          <a:p>
            <a:r>
              <a:rPr lang="en-US"/>
              <a:t>Planets: time of day</a:t>
            </a:r>
          </a:p>
        </p:txBody>
      </p:sp>
      <p:sp>
        <p:nvSpPr>
          <p:cNvPr id="37891" name="Rectangle 3"/>
          <p:cNvSpPr>
            <a:spLocks noGrp="1" noChangeArrowheads="1"/>
          </p:cNvSpPr>
          <p:nvPr>
            <p:ph type="body" idx="1"/>
          </p:nvPr>
        </p:nvSpPr>
        <p:spPr/>
        <p:txBody>
          <a:bodyPr/>
          <a:lstStyle/>
          <a:p>
            <a:pPr>
              <a:lnSpc>
                <a:spcPct val="90000"/>
              </a:lnSpc>
              <a:buFontTx/>
              <a:buNone/>
            </a:pPr>
            <a:endParaRPr lang="en-US" sz="2800"/>
          </a:p>
          <a:p>
            <a:pPr>
              <a:lnSpc>
                <a:spcPct val="90000"/>
              </a:lnSpc>
            </a:pPr>
            <a:r>
              <a:rPr lang="en-US" sz="2800"/>
              <a:t>When can you see Mercury and Venus?</a:t>
            </a:r>
          </a:p>
          <a:p>
            <a:pPr lvl="1">
              <a:lnSpc>
                <a:spcPct val="90000"/>
              </a:lnSpc>
            </a:pPr>
            <a:r>
              <a:rPr lang="en-US" sz="2400"/>
              <a:t>Always seen </a:t>
            </a:r>
            <a:r>
              <a:rPr lang="ja-JP" altLang="en-US" sz="2400"/>
              <a:t>“</a:t>
            </a:r>
            <a:r>
              <a:rPr lang="en-US" sz="2400"/>
              <a:t>near</a:t>
            </a:r>
            <a:r>
              <a:rPr lang="ja-JP" altLang="en-US" sz="2400"/>
              <a:t>”</a:t>
            </a:r>
            <a:r>
              <a:rPr lang="en-US" sz="2400"/>
              <a:t> the Sun, so always during daytime or close to it</a:t>
            </a:r>
          </a:p>
          <a:p>
            <a:pPr lvl="1">
              <a:lnSpc>
                <a:spcPct val="90000"/>
              </a:lnSpc>
            </a:pPr>
            <a:r>
              <a:rPr lang="en-US" sz="2400"/>
              <a:t>The </a:t>
            </a:r>
            <a:r>
              <a:rPr lang="ja-JP" altLang="en-US" sz="2400"/>
              <a:t>“</a:t>
            </a:r>
            <a:r>
              <a:rPr lang="en-US" sz="2400"/>
              <a:t>evening</a:t>
            </a:r>
            <a:r>
              <a:rPr lang="ja-JP" altLang="en-US" sz="2400"/>
              <a:t>”</a:t>
            </a:r>
            <a:r>
              <a:rPr lang="en-US" sz="2400"/>
              <a:t> or </a:t>
            </a:r>
            <a:r>
              <a:rPr lang="ja-JP" altLang="en-US" sz="2400"/>
              <a:t>“</a:t>
            </a:r>
            <a:r>
              <a:rPr lang="en-US" sz="2400"/>
              <a:t>morning</a:t>
            </a:r>
            <a:r>
              <a:rPr lang="ja-JP" altLang="en-US" sz="2400"/>
              <a:t>”</a:t>
            </a:r>
            <a:r>
              <a:rPr lang="en-US" sz="2400"/>
              <a:t> star</a:t>
            </a:r>
          </a:p>
          <a:p>
            <a:pPr>
              <a:lnSpc>
                <a:spcPct val="90000"/>
              </a:lnSpc>
            </a:pPr>
            <a:r>
              <a:rPr lang="en-US" sz="2800"/>
              <a:t>When can you see planets that orbit farther from the Sun than Earth?</a:t>
            </a:r>
          </a:p>
          <a:p>
            <a:pPr lvl="1">
              <a:lnSpc>
                <a:spcPct val="90000"/>
              </a:lnSpc>
            </a:pPr>
            <a:r>
              <a:rPr lang="en-US" sz="2400"/>
              <a:t>Depends on their location in their orbit</a:t>
            </a:r>
          </a:p>
          <a:p>
            <a:pPr lvl="1">
              <a:lnSpc>
                <a:spcPct val="90000"/>
              </a:lnSpc>
            </a:pPr>
            <a:r>
              <a:rPr lang="en-US" sz="2400"/>
              <a:t>Over time, can be seen anytime of day</a:t>
            </a:r>
          </a:p>
        </p:txBody>
      </p:sp>
    </p:spTree>
    <p:extLst>
      <p:ext uri="{BB962C8B-B14F-4D97-AF65-F5344CB8AC3E}">
        <p14:creationId xmlns:p14="http://schemas.microsoft.com/office/powerpoint/2010/main" val="135929170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37891">
                                            <p:txEl>
                                              <p:pRg st="1" end="1"/>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37891">
                                            <p:txEl>
                                              <p:pRg st="2" end="2"/>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37891">
                                            <p:txEl>
                                              <p:pRg st="3" end="3"/>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37891">
                                            <p:txEl>
                                              <p:pRg st="4" end="4"/>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37891">
                                            <p:txEl>
                                              <p:pRg st="5" end="5"/>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499"/>
                                          </p:stCondLst>
                                        </p:cTn>
                                        <p:tgtEl>
                                          <p:spTgt spid="37891">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891" grpId="0" build="p" autoUpdateAnimBg="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457200" y="314325"/>
            <a:ext cx="8228013" cy="1062038"/>
          </a:xfrm>
          <a:ln/>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0" tIns="35203" rIns="0" bIns="0"/>
          <a:lstStyle/>
          <a:p>
            <a:pPr defTabSz="457200" hangingPunct="0">
              <a:lnSpc>
                <a:spcPct val="93000"/>
              </a:lnSpc>
              <a:buClr>
                <a:srgbClr val="000000"/>
              </a:buClr>
              <a:buFont typeface="Times New Roman" charset="0"/>
              <a:buNone/>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en-US">
                <a:solidFill>
                  <a:srgbClr val="000000"/>
                </a:solidFill>
                <a:cs typeface="msgothic" charset="0"/>
              </a:rPr>
              <a:t>Figuring out the Solar System</a:t>
            </a:r>
          </a:p>
        </p:txBody>
      </p:sp>
      <p:sp>
        <p:nvSpPr>
          <p:cNvPr id="16388" name="Text Box 4"/>
          <p:cNvSpPr txBox="1">
            <a:spLocks noChangeArrowheads="1"/>
          </p:cNvSpPr>
          <p:nvPr/>
        </p:nvSpPr>
        <p:spPr bwMode="auto">
          <a:xfrm>
            <a:off x="685800" y="1752600"/>
            <a:ext cx="6781800" cy="440120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p>
            <a:pPr>
              <a:spcBef>
                <a:spcPct val="50000"/>
              </a:spcBef>
              <a:buFontTx/>
              <a:buChar char="•"/>
            </a:pPr>
            <a:r>
              <a:rPr lang="en-US" sz="2800" dirty="0"/>
              <a:t> </a:t>
            </a:r>
            <a:r>
              <a:rPr lang="en-US" sz="2800" dirty="0" smtClean="0"/>
              <a:t>We’ve </a:t>
            </a:r>
            <a:r>
              <a:rPr lang="en-US" sz="2800" dirty="0"/>
              <a:t>talked about how objects appear to move in the sky given our understanding of how objects move in the Solar System</a:t>
            </a:r>
          </a:p>
          <a:p>
            <a:pPr>
              <a:spcBef>
                <a:spcPct val="50000"/>
              </a:spcBef>
              <a:buFontTx/>
              <a:buChar char="•"/>
            </a:pPr>
            <a:r>
              <a:rPr lang="en-US" sz="2800" dirty="0"/>
              <a:t> In reality, people looked at the sky, saw how objects moved, and </a:t>
            </a:r>
            <a:r>
              <a:rPr lang="en-US" sz="2800" i="1" dirty="0"/>
              <a:t>figured out</a:t>
            </a:r>
            <a:r>
              <a:rPr lang="en-US" sz="2800" dirty="0"/>
              <a:t> the Solar System!</a:t>
            </a:r>
          </a:p>
          <a:p>
            <a:pPr>
              <a:spcBef>
                <a:spcPct val="50000"/>
              </a:spcBef>
              <a:buFontTx/>
              <a:buChar char="•"/>
            </a:pPr>
            <a:r>
              <a:rPr lang="en-US" sz="2800" dirty="0"/>
              <a:t> </a:t>
            </a:r>
            <a:r>
              <a:rPr lang="en-US" sz="2800" dirty="0" smtClean="0"/>
              <a:t>Following the development of this understanding provides </a:t>
            </a:r>
            <a:r>
              <a:rPr lang="en-US" sz="2800" dirty="0"/>
              <a:t>a great example of how the process of science works</a:t>
            </a:r>
            <a:endParaRPr lang="en-US" dirty="0"/>
          </a:p>
        </p:txBody>
      </p:sp>
    </p:spTree>
    <p:extLst>
      <p:ext uri="{BB962C8B-B14F-4D97-AF65-F5344CB8AC3E}">
        <p14:creationId xmlns:p14="http://schemas.microsoft.com/office/powerpoint/2010/main" val="1922541864"/>
      </p:ext>
    </p:extLst>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16388">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16388">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16388">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388" grpId="0" build="p" autoUpdateAnimBg="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a:xfrm>
            <a:off x="457200" y="314325"/>
            <a:ext cx="8228013" cy="1062038"/>
          </a:xfrm>
          <a:ln/>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0" tIns="35203" rIns="0" bIns="0">
            <a:normAutofit fontScale="90000"/>
          </a:bodyPr>
          <a:lstStyle/>
          <a:p>
            <a:pPr defTabSz="457200" hangingPunct="0">
              <a:lnSpc>
                <a:spcPct val="93000"/>
              </a:lnSpc>
              <a:buClr>
                <a:srgbClr val="000000"/>
              </a:buClr>
              <a:buSzPct val="100000"/>
              <a:buFont typeface="Times New Roman" charset="0"/>
              <a:buNone/>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en-US">
                <a:solidFill>
                  <a:srgbClr val="000000"/>
                </a:solidFill>
                <a:cs typeface="msgothic" charset="0"/>
              </a:rPr>
              <a:t>The development of scientific models</a:t>
            </a:r>
          </a:p>
        </p:txBody>
      </p:sp>
      <p:sp>
        <p:nvSpPr>
          <p:cNvPr id="46084" name="Text Box 4"/>
          <p:cNvSpPr txBox="1">
            <a:spLocks noChangeArrowheads="1"/>
          </p:cNvSpPr>
          <p:nvPr/>
        </p:nvSpPr>
        <p:spPr bwMode="auto">
          <a:xfrm>
            <a:off x="304800" y="1752600"/>
            <a:ext cx="8229600" cy="42037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p>
            <a:pPr eaLnBrk="1">
              <a:lnSpc>
                <a:spcPct val="93000"/>
              </a:lnSpc>
              <a:buClr>
                <a:srgbClr val="000000"/>
              </a:buClr>
              <a:buSzPct val="45000"/>
              <a:buFont typeface="Wingdings" charset="0"/>
              <a:buChar char=""/>
            </a:pPr>
            <a:r>
              <a:rPr lang="en-US" sz="2900">
                <a:solidFill>
                  <a:srgbClr val="000000"/>
                </a:solidFill>
                <a:cs typeface="msgothic" charset="0"/>
              </a:rPr>
              <a:t> Scientific models are based on data</a:t>
            </a:r>
          </a:p>
          <a:p>
            <a:pPr lvl="1" eaLnBrk="1">
              <a:lnSpc>
                <a:spcPct val="93000"/>
              </a:lnSpc>
              <a:buClr>
                <a:srgbClr val="000000"/>
              </a:buClr>
              <a:buSzPct val="45000"/>
              <a:buFont typeface="Wingdings" charset="0"/>
              <a:buNone/>
            </a:pPr>
            <a:r>
              <a:rPr lang="en-US" sz="2900">
                <a:solidFill>
                  <a:srgbClr val="000000"/>
                </a:solidFill>
                <a:cs typeface="msgothic" charset="0"/>
              </a:rPr>
              <a:t>- While easy to say, cultural world view, or preconceptions about how the world is laid out, can also play a role!</a:t>
            </a:r>
          </a:p>
          <a:p>
            <a:pPr eaLnBrk="1">
              <a:lnSpc>
                <a:spcPct val="93000"/>
              </a:lnSpc>
              <a:buClr>
                <a:srgbClr val="000000"/>
              </a:buClr>
              <a:buSzPct val="45000"/>
              <a:buFont typeface="Wingdings" charset="0"/>
              <a:buChar char=""/>
            </a:pPr>
            <a:r>
              <a:rPr lang="en-US" sz="2900">
                <a:solidFill>
                  <a:srgbClr val="000000"/>
                </a:solidFill>
                <a:cs typeface="msgothic" charset="0"/>
              </a:rPr>
              <a:t> Since data is key, so is ability of people to make measurements</a:t>
            </a:r>
          </a:p>
          <a:p>
            <a:pPr lvl="1" eaLnBrk="1">
              <a:lnSpc>
                <a:spcPct val="93000"/>
              </a:lnSpc>
              <a:buClr>
                <a:srgbClr val="000000"/>
              </a:buClr>
              <a:buSzPct val="45000"/>
              <a:buFont typeface="Wingdings" charset="0"/>
              <a:buNone/>
            </a:pPr>
            <a:r>
              <a:rPr lang="en-US" sz="2900">
                <a:solidFill>
                  <a:srgbClr val="000000"/>
                </a:solidFill>
                <a:cs typeface="msgothic" charset="0"/>
              </a:rPr>
              <a:t>- How accurately can things like the positions of stars and planets be measured?</a:t>
            </a:r>
          </a:p>
          <a:p>
            <a:pPr eaLnBrk="1">
              <a:lnSpc>
                <a:spcPct val="93000"/>
              </a:lnSpc>
              <a:buClr>
                <a:srgbClr val="000000"/>
              </a:buClr>
              <a:buSzPct val="45000"/>
              <a:buFont typeface="Wingdings" charset="0"/>
              <a:buChar char=""/>
            </a:pPr>
            <a:r>
              <a:rPr lang="en-US" sz="2900">
                <a:solidFill>
                  <a:srgbClr val="000000"/>
                </a:solidFill>
                <a:cs typeface="msgothic" charset="0"/>
              </a:rPr>
              <a:t> Development of new technology is often a key factor in advancing models</a:t>
            </a:r>
          </a:p>
        </p:txBody>
      </p:sp>
    </p:spTree>
    <p:extLst>
      <p:ext uri="{BB962C8B-B14F-4D97-AF65-F5344CB8AC3E}">
        <p14:creationId xmlns:p14="http://schemas.microsoft.com/office/powerpoint/2010/main" val="2801486798"/>
      </p:ext>
    </p:extLst>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46084">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499"/>
                                          </p:stCondLst>
                                        </p:cTn>
                                        <p:tgtEl>
                                          <p:spTgt spid="46084">
                                            <p:txEl>
                                              <p:pRg st="1" end="1"/>
                                            </p:txEl>
                                          </p:spTgt>
                                        </p:tgtEl>
                                        <p:attrNameLst>
                                          <p:attrName>style.visibility</p:attrName>
                                        </p:attrNameLst>
                                      </p:cBhvr>
                                      <p:to>
                                        <p:strVal val="visible"/>
                                      </p:to>
                                    </p:set>
                                  </p:childTnLst>
                                </p:cTn>
                              </p:par>
                            </p:childTnLst>
                          </p:cTn>
                        </p:par>
                      </p:childTnLst>
                    </p:cTn>
                  </p:par>
                  <p:par>
                    <p:cTn id="9" fill="hold" nodeType="clickPar">
                      <p:stCondLst>
                        <p:cond delay="indefinite"/>
                      </p:stCondLst>
                      <p:childTnLst>
                        <p:par>
                          <p:cTn id="10" fill="hold" nodeType="withGroup">
                            <p:stCondLst>
                              <p:cond delay="0"/>
                            </p:stCondLst>
                            <p:childTnLst>
                              <p:par>
                                <p:cTn id="11" presetID="1" presetClass="entr" presetSubtype="0" fill="hold" grpId="0" nodeType="clickEffect">
                                  <p:stCondLst>
                                    <p:cond delay="0"/>
                                  </p:stCondLst>
                                  <p:childTnLst>
                                    <p:set>
                                      <p:cBhvr>
                                        <p:cTn id="12" dur="1" fill="hold">
                                          <p:stCondLst>
                                            <p:cond delay="499"/>
                                          </p:stCondLst>
                                        </p:cTn>
                                        <p:tgtEl>
                                          <p:spTgt spid="46084">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499"/>
                                          </p:stCondLst>
                                        </p:cTn>
                                        <p:tgtEl>
                                          <p:spTgt spid="46084">
                                            <p:txEl>
                                              <p:pRg st="3" end="3"/>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46084">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084" grpId="0" build="p" autoUpdateAnimBg="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457200" y="314325"/>
            <a:ext cx="8228013" cy="1062038"/>
          </a:xfrm>
          <a:ln/>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0" tIns="35203" rIns="0" bIns="0"/>
          <a:lstStyle/>
          <a:p>
            <a:pPr defTabSz="457200" hangingPunct="0">
              <a:lnSpc>
                <a:spcPct val="93000"/>
              </a:lnSpc>
              <a:buClr>
                <a:srgbClr val="000000"/>
              </a:buClr>
              <a:buFont typeface="Times New Roman" charset="0"/>
              <a:buNone/>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en-US">
                <a:solidFill>
                  <a:srgbClr val="000000"/>
                </a:solidFill>
                <a:cs typeface="msgothic" charset="0"/>
              </a:rPr>
              <a:t>Basic observations</a:t>
            </a:r>
          </a:p>
        </p:txBody>
      </p:sp>
      <p:sp>
        <p:nvSpPr>
          <p:cNvPr id="2" name="TextBox 1"/>
          <p:cNvSpPr txBox="1"/>
          <p:nvPr/>
        </p:nvSpPr>
        <p:spPr>
          <a:xfrm>
            <a:off x="457200" y="1376968"/>
            <a:ext cx="8228013" cy="3970318"/>
          </a:xfrm>
          <a:prstGeom prst="rect">
            <a:avLst/>
          </a:prstGeom>
          <a:noFill/>
        </p:spPr>
        <p:txBody>
          <a:bodyPr wrap="square" rtlCol="0">
            <a:spAutoFit/>
          </a:bodyPr>
          <a:lstStyle/>
          <a:p>
            <a:pPr marL="285750" indent="-285750">
              <a:buFont typeface="Arial"/>
              <a:buChar char="•"/>
            </a:pPr>
            <a:r>
              <a:rPr lang="en-US" sz="2800" dirty="0" smtClean="0"/>
              <a:t>Sun goes around in the </a:t>
            </a:r>
            <a:r>
              <a:rPr lang="en-US" sz="2800" dirty="0" smtClean="0"/>
              <a:t>sky once per day</a:t>
            </a:r>
            <a:endParaRPr lang="en-US" sz="2800" dirty="0" smtClean="0"/>
          </a:p>
          <a:p>
            <a:pPr marL="285750" indent="-285750">
              <a:buFont typeface="Arial"/>
              <a:buChar char="•"/>
            </a:pPr>
            <a:r>
              <a:rPr lang="en-US" sz="2800" dirty="0" smtClean="0"/>
              <a:t>Stars go </a:t>
            </a:r>
            <a:r>
              <a:rPr lang="en-US" sz="2800" dirty="0" smtClean="0"/>
              <a:t>around once per day, </a:t>
            </a:r>
            <a:r>
              <a:rPr lang="en-US" sz="2800" dirty="0" smtClean="0"/>
              <a:t>but you see different stars over the course of a year</a:t>
            </a:r>
          </a:p>
          <a:p>
            <a:pPr marL="285750" indent="-285750">
              <a:buFont typeface="Arial"/>
              <a:buChar char="•"/>
            </a:pPr>
            <a:r>
              <a:rPr lang="en-US" sz="2800" dirty="0" smtClean="0"/>
              <a:t>Moon goes </a:t>
            </a:r>
            <a:r>
              <a:rPr lang="en-US" sz="2800" dirty="0" smtClean="0"/>
              <a:t>around once per day, </a:t>
            </a:r>
            <a:r>
              <a:rPr lang="en-US" sz="2800" dirty="0" smtClean="0"/>
              <a:t>but also moves </a:t>
            </a:r>
            <a:r>
              <a:rPr lang="en-US" sz="2800" dirty="0" smtClean="0"/>
              <a:t>around </a:t>
            </a:r>
            <a:r>
              <a:rPr lang="en-US" sz="2800" dirty="0" smtClean="0"/>
              <a:t>in the sky once per month</a:t>
            </a:r>
          </a:p>
          <a:p>
            <a:pPr marL="285750" indent="-285750">
              <a:buFont typeface="Arial"/>
              <a:buChar char="•"/>
            </a:pPr>
            <a:r>
              <a:rPr lang="en-US" sz="2800" dirty="0" smtClean="0"/>
              <a:t>Planets are objects with irregular motion in the sky</a:t>
            </a:r>
          </a:p>
          <a:p>
            <a:pPr marL="742950" lvl="1" indent="-285750">
              <a:buFont typeface="Arial"/>
              <a:buChar char="•"/>
            </a:pPr>
            <a:r>
              <a:rPr lang="en-US" sz="2800" dirty="0" smtClean="0"/>
              <a:t>Retrograde motion</a:t>
            </a:r>
          </a:p>
          <a:p>
            <a:pPr marL="742950" lvl="1" indent="-285750">
              <a:buFont typeface="Arial"/>
              <a:buChar char="•"/>
            </a:pPr>
            <a:r>
              <a:rPr lang="en-US" sz="2800" dirty="0" smtClean="0"/>
              <a:t>Some, like Venus, are only visible at certain times of day (near sunrise and sunset)</a:t>
            </a:r>
          </a:p>
        </p:txBody>
      </p:sp>
    </p:spTree>
    <p:extLst>
      <p:ext uri="{BB962C8B-B14F-4D97-AF65-F5344CB8AC3E}">
        <p14:creationId xmlns:p14="http://schemas.microsoft.com/office/powerpoint/2010/main" val="2580510759"/>
      </p:ext>
    </p:extLst>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xfrm>
            <a:off x="685800" y="292118"/>
            <a:ext cx="7773988" cy="1144588"/>
          </a:xfrm>
          <a:ln/>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0" tIns="35203" rIns="0" bIns="0"/>
          <a:lstStyle/>
          <a:p>
            <a:pPr defTabSz="45720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en-US" dirty="0"/>
              <a:t>The </a:t>
            </a:r>
            <a:r>
              <a:rPr lang="en-US" dirty="0" smtClean="0"/>
              <a:t>model </a:t>
            </a:r>
            <a:r>
              <a:rPr lang="en-US" dirty="0"/>
              <a:t>from ancient Greece</a:t>
            </a:r>
          </a:p>
        </p:txBody>
      </p:sp>
      <p:sp>
        <p:nvSpPr>
          <p:cNvPr id="22534" name="Text Box 6"/>
          <p:cNvSpPr txBox="1">
            <a:spLocks noGrp="1" noChangeArrowheads="1"/>
          </p:cNvSpPr>
          <p:nvPr>
            <p:ph type="body" idx="1"/>
          </p:nvPr>
        </p:nvSpPr>
        <p:spPr>
          <a:noFill/>
          <a:ln/>
        </p:spPr>
        <p:txBody>
          <a:bodyPr>
            <a:noAutofit/>
          </a:bodyPr>
          <a:lstStyle/>
          <a:p>
            <a:pPr>
              <a:buSzPct val="45000"/>
              <a:buFont typeface="Wingdings" charset="0"/>
              <a:buChar char=""/>
            </a:pPr>
            <a:r>
              <a:rPr lang="en-US" sz="2400" dirty="0"/>
              <a:t>Earth is located at the center of the Universe, and stands still</a:t>
            </a:r>
          </a:p>
          <a:p>
            <a:pPr lvl="1">
              <a:buSzPct val="75000"/>
              <a:buFont typeface="Symbol" charset="0"/>
              <a:buChar char=""/>
            </a:pPr>
            <a:r>
              <a:rPr lang="en-US" sz="2400" dirty="0"/>
              <a:t>Partly motivated by preconception (we don</a:t>
            </a:r>
            <a:r>
              <a:rPr lang="ja-JP" altLang="en-US" sz="2400" dirty="0"/>
              <a:t>’</a:t>
            </a:r>
            <a:r>
              <a:rPr lang="en-US" sz="2400" dirty="0"/>
              <a:t>t feel like we are moving)</a:t>
            </a:r>
          </a:p>
          <a:p>
            <a:pPr lvl="1">
              <a:buSzPct val="75000"/>
              <a:buFont typeface="Symbol" charset="0"/>
              <a:buChar char=""/>
            </a:pPr>
            <a:r>
              <a:rPr lang="en-US" sz="2400" dirty="0"/>
              <a:t>Partly motivated by lack of observed parallax of stars</a:t>
            </a:r>
          </a:p>
          <a:p>
            <a:pPr lvl="1">
              <a:buSzPct val="75000"/>
              <a:buFont typeface="Symbol" charset="0"/>
              <a:buChar char=""/>
            </a:pPr>
            <a:r>
              <a:rPr lang="en-US" sz="2400" dirty="0"/>
              <a:t>Some Greeks, in particular, Aristarchus, did think about the possibility of the Earth revolving around the Sun</a:t>
            </a:r>
          </a:p>
          <a:p>
            <a:pPr>
              <a:buSzPct val="45000"/>
              <a:buFont typeface="Wingdings" charset="0"/>
              <a:buChar char=""/>
            </a:pPr>
            <a:r>
              <a:rPr lang="en-US" sz="2400" dirty="0"/>
              <a:t>Objects move in circular orbits around the Earth</a:t>
            </a:r>
          </a:p>
          <a:p>
            <a:pPr lvl="1">
              <a:buSzPct val="75000"/>
              <a:buFont typeface="Symbol" charset="0"/>
              <a:buChar char=""/>
            </a:pPr>
            <a:r>
              <a:rPr lang="en-US" sz="2400" dirty="0"/>
              <a:t>Circles preferred because of simplicity (pre-conception?)</a:t>
            </a:r>
          </a:p>
          <a:p>
            <a:pPr>
              <a:buSzPct val="75000"/>
              <a:buFont typeface="Symbol" charset="0"/>
              <a:buChar char=""/>
            </a:pPr>
            <a:r>
              <a:rPr lang="en-US" sz="2400" dirty="0"/>
              <a:t>Sun moves around once per day, stars move around a bit slower, Moon slower, </a:t>
            </a:r>
            <a:r>
              <a:rPr lang="en-US" sz="2400" dirty="0" err="1"/>
              <a:t>etc</a:t>
            </a:r>
            <a:endParaRPr lang="en-US" sz="2400" dirty="0"/>
          </a:p>
        </p:txBody>
      </p:sp>
    </p:spTree>
    <p:extLst>
      <p:ext uri="{BB962C8B-B14F-4D97-AF65-F5344CB8AC3E}">
        <p14:creationId xmlns:p14="http://schemas.microsoft.com/office/powerpoint/2010/main" val="2873225824"/>
      </p:ext>
    </p:extLst>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22534">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22534">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22534">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22534">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22534">
                                            <p:txEl>
                                              <p:pRg st="4" end="4"/>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499"/>
                                          </p:stCondLst>
                                        </p:cTn>
                                        <p:tgtEl>
                                          <p:spTgt spid="22534">
                                            <p:txEl>
                                              <p:pRg st="5" end="5"/>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grpId="0" nodeType="clickEffect">
                                  <p:stCondLst>
                                    <p:cond delay="0"/>
                                  </p:stCondLst>
                                  <p:childTnLst>
                                    <p:set>
                                      <p:cBhvr>
                                        <p:cTn id="30" dur="1" fill="hold">
                                          <p:stCondLst>
                                            <p:cond delay="499"/>
                                          </p:stCondLst>
                                        </p:cTn>
                                        <p:tgtEl>
                                          <p:spTgt spid="22534">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534" grpId="0" build="p" autoUpdateAnimBg="0"/>
    </p:bldLst>
  </p:timing>
</p:sld>
</file>

<file path=ppt/slides/slide1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a:xfrm>
            <a:off x="-762000" y="0"/>
            <a:ext cx="7772400" cy="1143000"/>
          </a:xfrm>
        </p:spPr>
        <p:txBody>
          <a:bodyPr/>
          <a:lstStyle/>
          <a:p>
            <a:r>
              <a:rPr lang="en-US"/>
              <a:t>Rejecting a theory</a:t>
            </a:r>
          </a:p>
        </p:txBody>
      </p:sp>
      <p:sp>
        <p:nvSpPr>
          <p:cNvPr id="38915" name="Rectangle 3"/>
          <p:cNvSpPr>
            <a:spLocks noGrp="1" noChangeArrowheads="1"/>
          </p:cNvSpPr>
          <p:nvPr>
            <p:ph type="body" idx="1"/>
          </p:nvPr>
        </p:nvSpPr>
        <p:spPr>
          <a:xfrm>
            <a:off x="685800" y="3380600"/>
            <a:ext cx="7772400" cy="2667000"/>
          </a:xfrm>
        </p:spPr>
        <p:txBody>
          <a:bodyPr>
            <a:noAutofit/>
          </a:bodyPr>
          <a:lstStyle/>
          <a:p>
            <a:pPr marL="609600" indent="-609600">
              <a:lnSpc>
                <a:spcPct val="90000"/>
              </a:lnSpc>
              <a:buFontTx/>
              <a:buNone/>
            </a:pPr>
            <a:r>
              <a:rPr lang="en-US" sz="2800" dirty="0"/>
              <a:t>Which of the following observations does this simple geocentric model fail to explain?</a:t>
            </a:r>
          </a:p>
          <a:p>
            <a:pPr marL="609600" indent="-609600">
              <a:lnSpc>
                <a:spcPct val="90000"/>
              </a:lnSpc>
              <a:buFont typeface="Arial" charset="0"/>
              <a:buAutoNum type="alphaUcPeriod"/>
            </a:pPr>
            <a:r>
              <a:rPr lang="en-US" sz="2800" dirty="0"/>
              <a:t>Rising and setting of the Sun</a:t>
            </a:r>
          </a:p>
          <a:p>
            <a:pPr marL="609600" indent="-609600">
              <a:lnSpc>
                <a:spcPct val="90000"/>
              </a:lnSpc>
              <a:buFont typeface="Arial" charset="0"/>
              <a:buAutoNum type="alphaUcPeriod"/>
            </a:pPr>
            <a:r>
              <a:rPr lang="en-US" sz="2800" dirty="0"/>
              <a:t>Motion of the stars around the sky</a:t>
            </a:r>
          </a:p>
          <a:p>
            <a:pPr marL="609600" indent="-609600">
              <a:lnSpc>
                <a:spcPct val="90000"/>
              </a:lnSpc>
              <a:buFont typeface="Arial" charset="0"/>
              <a:buAutoNum type="alphaUcPeriod"/>
            </a:pPr>
            <a:r>
              <a:rPr lang="en-US" sz="2800" dirty="0"/>
              <a:t>Retrograde motion of the planets</a:t>
            </a:r>
          </a:p>
          <a:p>
            <a:pPr marL="609600" indent="-609600">
              <a:lnSpc>
                <a:spcPct val="90000"/>
              </a:lnSpc>
              <a:buFont typeface="Arial" charset="0"/>
              <a:buAutoNum type="alphaUcPeriod"/>
            </a:pPr>
            <a:r>
              <a:rPr lang="en-US" sz="2800" dirty="0"/>
              <a:t>All of the above</a:t>
            </a:r>
          </a:p>
          <a:p>
            <a:pPr marL="609600" indent="-609600">
              <a:lnSpc>
                <a:spcPct val="90000"/>
              </a:lnSpc>
              <a:buFont typeface="Arial" charset="0"/>
              <a:buAutoNum type="alphaUcPeriod"/>
            </a:pPr>
            <a:r>
              <a:rPr lang="en-US" sz="2800" dirty="0"/>
              <a:t>None of the above</a:t>
            </a:r>
          </a:p>
        </p:txBody>
      </p:sp>
      <p:pic>
        <p:nvPicPr>
          <p:cNvPr id="38918" name="Picture 6" descr="geo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562600" y="0"/>
            <a:ext cx="2901950" cy="298926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90420373"/>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685800" y="609600"/>
            <a:ext cx="7773988" cy="1144588"/>
          </a:xfrm>
          <a:ln/>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0" tIns="35203" rIns="0" bIns="0"/>
          <a:lstStyle/>
          <a:p>
            <a:pPr defTabSz="45720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en-US"/>
              <a:t>The model from ancient Greece</a:t>
            </a:r>
          </a:p>
        </p:txBody>
      </p:sp>
      <p:sp>
        <p:nvSpPr>
          <p:cNvPr id="39939" name="Rectangle 3"/>
          <p:cNvSpPr>
            <a:spLocks noGrp="1" noChangeArrowheads="1"/>
          </p:cNvSpPr>
          <p:nvPr>
            <p:ph type="body" idx="1"/>
          </p:nvPr>
        </p:nvSpPr>
        <p:spPr>
          <a:xfrm>
            <a:off x="457200" y="2133600"/>
            <a:ext cx="8228013" cy="4525963"/>
          </a:xfrm>
          <a:ln/>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0" tIns="19201" rIns="0" bIns="0"/>
          <a:lstStyle/>
          <a:p>
            <a:pPr marL="863600" lvl="1" indent="-287338" defTabSz="457200">
              <a:buSzPct val="45000"/>
              <a:buFont typeface="Wingdings" charset="0"/>
              <a:buNone/>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en-US"/>
              <a:t>Motions of planets (retrograde motion) can't be explained in simplest picture!</a:t>
            </a:r>
          </a:p>
          <a:p>
            <a:pPr marL="863600" lvl="1" indent="-287338" defTabSz="457200">
              <a:buSzPct val="75000"/>
              <a:buFont typeface="Symbol" charset="0"/>
              <a:buChar cha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en-US"/>
              <a:t>What did they do?  Modify the model!</a:t>
            </a:r>
          </a:p>
          <a:p>
            <a:pPr marL="863600" lvl="1" indent="-287338" defTabSz="457200">
              <a:buSzPct val="75000"/>
              <a:buFont typeface="Symbol" charset="0"/>
              <a:buChar cha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en-US"/>
              <a:t>Introduction of epicycles to explain retrograde motion</a:t>
            </a:r>
            <a:endParaRPr lang="en-US" sz="2000"/>
          </a:p>
        </p:txBody>
      </p:sp>
    </p:spTree>
    <p:extLst>
      <p:ext uri="{BB962C8B-B14F-4D97-AF65-F5344CB8AC3E}">
        <p14:creationId xmlns:p14="http://schemas.microsoft.com/office/powerpoint/2010/main" val="2122793348"/>
      </p:ext>
    </p:extLst>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685800" y="649288"/>
            <a:ext cx="7773988" cy="1063625"/>
          </a:xfrm>
          <a:ln/>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0" tIns="35203" rIns="0" bIns="0"/>
          <a:lstStyle/>
          <a:p>
            <a:pPr defTabSz="45720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en-US"/>
              <a:t>Epicycles</a:t>
            </a:r>
          </a:p>
        </p:txBody>
      </p:sp>
      <p:pic>
        <p:nvPicPr>
          <p:cNvPr id="24579"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171476" y="1602158"/>
            <a:ext cx="4865687" cy="4679950"/>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pic>
    </p:spTree>
    <p:extLst>
      <p:ext uri="{BB962C8B-B14F-4D97-AF65-F5344CB8AC3E}">
        <p14:creationId xmlns:p14="http://schemas.microsoft.com/office/powerpoint/2010/main" val="4101744120"/>
      </p:ext>
    </p:extLst>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685800" y="228600"/>
            <a:ext cx="7772400" cy="1143000"/>
          </a:xfrm>
        </p:spPr>
        <p:txBody>
          <a:bodyPr/>
          <a:lstStyle/>
          <a:p>
            <a:r>
              <a:rPr lang="en-US"/>
              <a:t>Recap</a:t>
            </a:r>
          </a:p>
        </p:txBody>
      </p:sp>
      <p:sp>
        <p:nvSpPr>
          <p:cNvPr id="3075" name="Rectangle 3"/>
          <p:cNvSpPr>
            <a:spLocks noGrp="1" noChangeArrowheads="1"/>
          </p:cNvSpPr>
          <p:nvPr>
            <p:ph type="body" idx="1"/>
          </p:nvPr>
        </p:nvSpPr>
        <p:spPr>
          <a:xfrm>
            <a:off x="685800" y="1371600"/>
            <a:ext cx="7772400" cy="5257800"/>
          </a:xfrm>
        </p:spPr>
        <p:txBody>
          <a:bodyPr>
            <a:normAutofit fontScale="85000" lnSpcReduction="10000"/>
          </a:bodyPr>
          <a:lstStyle/>
          <a:p>
            <a:pPr>
              <a:lnSpc>
                <a:spcPct val="90000"/>
              </a:lnSpc>
            </a:pPr>
            <a:r>
              <a:rPr lang="en-US" sz="2800" dirty="0" smtClean="0"/>
              <a:t>Canvas assignment due Wed</a:t>
            </a:r>
          </a:p>
          <a:p>
            <a:pPr>
              <a:lnSpc>
                <a:spcPct val="90000"/>
              </a:lnSpc>
            </a:pPr>
            <a:r>
              <a:rPr lang="en-US" sz="2800" dirty="0" smtClean="0"/>
              <a:t>Sky observation due Monday; also, campus observatory</a:t>
            </a:r>
          </a:p>
          <a:p>
            <a:pPr>
              <a:lnSpc>
                <a:spcPct val="90000"/>
              </a:lnSpc>
            </a:pPr>
            <a:r>
              <a:rPr lang="en-US" sz="2800" dirty="0" smtClean="0"/>
              <a:t>Lab this week: Moon lab</a:t>
            </a:r>
          </a:p>
          <a:p>
            <a:pPr>
              <a:lnSpc>
                <a:spcPct val="90000"/>
              </a:lnSpc>
            </a:pPr>
            <a:r>
              <a:rPr lang="en-US" sz="2800" dirty="0" smtClean="0"/>
              <a:t>Midterm Friday 9/27</a:t>
            </a:r>
            <a:endParaRPr lang="en-US" sz="2800" dirty="0" smtClean="0"/>
          </a:p>
          <a:p>
            <a:pPr>
              <a:lnSpc>
                <a:spcPct val="90000"/>
              </a:lnSpc>
            </a:pPr>
            <a:r>
              <a:rPr lang="en-US" sz="2800" dirty="0" smtClean="0"/>
              <a:t>Moon</a:t>
            </a:r>
            <a:endParaRPr lang="en-US" sz="2800" dirty="0" smtClean="0"/>
          </a:p>
          <a:p>
            <a:pPr lvl="1">
              <a:lnSpc>
                <a:spcPct val="90000"/>
              </a:lnSpc>
            </a:pPr>
            <a:r>
              <a:rPr lang="en-US" dirty="0" smtClean="0"/>
              <a:t>Orbit of the Moon and changing time of day when you can see it: motion of Moon in the sky</a:t>
            </a:r>
            <a:endParaRPr lang="en-US" dirty="0"/>
          </a:p>
          <a:p>
            <a:pPr lvl="1">
              <a:lnSpc>
                <a:spcPct val="90000"/>
              </a:lnSpc>
            </a:pPr>
            <a:r>
              <a:rPr lang="en-US" dirty="0"/>
              <a:t>Phases of the </a:t>
            </a:r>
            <a:r>
              <a:rPr lang="en-US" dirty="0" smtClean="0"/>
              <a:t>Moon: related to location of Moon in its orbit because of relative configuration of Sun, Moon, and Earth</a:t>
            </a:r>
          </a:p>
          <a:p>
            <a:pPr lvl="2">
              <a:lnSpc>
                <a:spcPct val="90000"/>
              </a:lnSpc>
            </a:pPr>
            <a:r>
              <a:rPr lang="en-US" sz="2800" dirty="0" smtClean="0"/>
              <a:t>Phase </a:t>
            </a:r>
            <a:r>
              <a:rPr lang="en-US" sz="2800" dirty="0"/>
              <a:t>of moon </a:t>
            </a:r>
            <a:r>
              <a:rPr lang="en-US" sz="2800" dirty="0" smtClean="0"/>
              <a:t>is </a:t>
            </a:r>
            <a:r>
              <a:rPr lang="en-US" sz="2800" dirty="0"/>
              <a:t>correlated with time of day when Moon is above the horizon</a:t>
            </a:r>
          </a:p>
          <a:p>
            <a:pPr lvl="1">
              <a:lnSpc>
                <a:spcPct val="90000"/>
              </a:lnSpc>
            </a:pPr>
            <a:r>
              <a:rPr lang="en-US" dirty="0"/>
              <a:t>Eclipses: shadows of Moon and Earth</a:t>
            </a:r>
          </a:p>
          <a:p>
            <a:pPr lvl="2">
              <a:lnSpc>
                <a:spcPct val="90000"/>
              </a:lnSpc>
            </a:pPr>
            <a:r>
              <a:rPr lang="en-US" sz="2800" dirty="0"/>
              <a:t>Infrequent because of tilt of </a:t>
            </a:r>
            <a:r>
              <a:rPr lang="en-US" sz="2800" dirty="0" smtClean="0"/>
              <a:t>Moon’s </a:t>
            </a:r>
            <a:r>
              <a:rPr lang="en-US" sz="2800" dirty="0"/>
              <a:t>orbit</a:t>
            </a:r>
          </a:p>
          <a:p>
            <a:pPr lvl="2">
              <a:lnSpc>
                <a:spcPct val="90000"/>
              </a:lnSpc>
            </a:pPr>
            <a:r>
              <a:rPr lang="en-US" sz="2800" dirty="0"/>
              <a:t>Appearance of lunar </a:t>
            </a:r>
            <a:r>
              <a:rPr lang="en-US" sz="2800" dirty="0" smtClean="0"/>
              <a:t>and solar </a:t>
            </a:r>
            <a:r>
              <a:rPr lang="en-US" sz="2800" dirty="0" smtClean="0"/>
              <a:t>eclipses</a:t>
            </a:r>
            <a:endParaRPr lang="en-US" sz="2800" dirty="0" smtClean="0"/>
          </a:p>
        </p:txBody>
      </p:sp>
    </p:spTree>
    <p:extLst>
      <p:ext uri="{BB962C8B-B14F-4D97-AF65-F5344CB8AC3E}">
        <p14:creationId xmlns:p14="http://schemas.microsoft.com/office/powerpoint/2010/main" val="253662957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8130" name="Rectangle 2"/>
          <p:cNvSpPr>
            <a:spLocks noGrp="1" noChangeArrowheads="1"/>
          </p:cNvSpPr>
          <p:nvPr>
            <p:ph type="title"/>
          </p:nvPr>
        </p:nvSpPr>
        <p:spPr>
          <a:xfrm>
            <a:off x="-1371600" y="228600"/>
            <a:ext cx="7772400" cy="1143000"/>
          </a:xfrm>
        </p:spPr>
        <p:txBody>
          <a:bodyPr/>
          <a:lstStyle/>
          <a:p>
            <a:r>
              <a:rPr lang="en-US"/>
              <a:t>Rejecting a theory</a:t>
            </a:r>
          </a:p>
        </p:txBody>
      </p:sp>
      <p:sp>
        <p:nvSpPr>
          <p:cNvPr id="48131" name="Rectangle 3"/>
          <p:cNvSpPr>
            <a:spLocks noGrp="1" noChangeArrowheads="1"/>
          </p:cNvSpPr>
          <p:nvPr>
            <p:ph type="body" idx="1"/>
          </p:nvPr>
        </p:nvSpPr>
        <p:spPr>
          <a:xfrm>
            <a:off x="457200" y="3276600"/>
            <a:ext cx="7772400" cy="2971800"/>
          </a:xfrm>
        </p:spPr>
        <p:txBody>
          <a:bodyPr>
            <a:normAutofit lnSpcReduction="10000"/>
          </a:bodyPr>
          <a:lstStyle/>
          <a:p>
            <a:pPr marL="609600" indent="-609600">
              <a:lnSpc>
                <a:spcPct val="90000"/>
              </a:lnSpc>
              <a:buFontTx/>
              <a:buNone/>
            </a:pPr>
            <a:r>
              <a:rPr lang="en-US" sz="2800"/>
              <a:t>Which of the following observations does this model fail to explain?</a:t>
            </a:r>
          </a:p>
          <a:p>
            <a:pPr marL="609600" indent="-609600">
              <a:lnSpc>
                <a:spcPct val="90000"/>
              </a:lnSpc>
              <a:buFont typeface="Arial" charset="0"/>
              <a:buAutoNum type="alphaUcPeriod"/>
            </a:pPr>
            <a:r>
              <a:rPr lang="en-US" sz="2800"/>
              <a:t>Retrograde motion of Mars</a:t>
            </a:r>
          </a:p>
          <a:p>
            <a:pPr marL="609600" indent="-609600">
              <a:lnSpc>
                <a:spcPct val="90000"/>
              </a:lnSpc>
              <a:buFont typeface="Arial" charset="0"/>
              <a:buAutoNum type="alphaUcPeriod"/>
            </a:pPr>
            <a:r>
              <a:rPr lang="en-US" sz="2800"/>
              <a:t>Retrograde motion of Venus</a:t>
            </a:r>
          </a:p>
          <a:p>
            <a:pPr marL="609600" indent="-609600">
              <a:lnSpc>
                <a:spcPct val="90000"/>
              </a:lnSpc>
              <a:buFont typeface="Arial" charset="0"/>
              <a:buAutoNum type="alphaUcPeriod"/>
            </a:pPr>
            <a:r>
              <a:rPr lang="en-US" sz="2800"/>
              <a:t>Time of day we can see Mars</a:t>
            </a:r>
          </a:p>
          <a:p>
            <a:pPr marL="609600" indent="-609600">
              <a:lnSpc>
                <a:spcPct val="90000"/>
              </a:lnSpc>
              <a:buFont typeface="Arial" charset="0"/>
              <a:buAutoNum type="alphaUcPeriod"/>
            </a:pPr>
            <a:r>
              <a:rPr lang="en-US" sz="2800"/>
              <a:t>Time of day we can see Venus</a:t>
            </a:r>
          </a:p>
          <a:p>
            <a:pPr marL="609600" indent="-609600">
              <a:lnSpc>
                <a:spcPct val="90000"/>
              </a:lnSpc>
              <a:buFont typeface="Arial" charset="0"/>
              <a:buAutoNum type="alphaUcPeriod"/>
            </a:pPr>
            <a:r>
              <a:rPr lang="en-US" sz="2800"/>
              <a:t>All of the above</a:t>
            </a:r>
          </a:p>
        </p:txBody>
      </p:sp>
      <p:pic>
        <p:nvPicPr>
          <p:cNvPr id="48134" name="Picture 6" descr="geo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953000" y="0"/>
            <a:ext cx="3251200" cy="331311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47323581"/>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a:xfrm>
            <a:off x="685800" y="186290"/>
            <a:ext cx="7773988" cy="1144588"/>
          </a:xfrm>
          <a:ln/>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0" tIns="35203" rIns="0" bIns="0"/>
          <a:lstStyle/>
          <a:p>
            <a:pPr defTabSz="45720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en-US" dirty="0"/>
              <a:t>Geocentric model of Ptolemy</a:t>
            </a:r>
          </a:p>
        </p:txBody>
      </p:sp>
      <p:sp>
        <p:nvSpPr>
          <p:cNvPr id="26628" name="Rectangle 4"/>
          <p:cNvSpPr>
            <a:spLocks noGrp="1" noChangeArrowheads="1"/>
          </p:cNvSpPr>
          <p:nvPr>
            <p:ph type="body" idx="1"/>
          </p:nvPr>
        </p:nvSpPr>
        <p:spPr>
          <a:xfrm>
            <a:off x="685800" y="1588126"/>
            <a:ext cx="8077200" cy="4572000"/>
          </a:xfrm>
        </p:spPr>
        <p:txBody>
          <a:bodyPr>
            <a:noAutofit/>
          </a:bodyPr>
          <a:lstStyle/>
          <a:p>
            <a:pPr>
              <a:lnSpc>
                <a:spcPct val="90000"/>
              </a:lnSpc>
              <a:buSzPct val="45000"/>
              <a:buFont typeface="Wingdings" charset="0"/>
              <a:buChar char=""/>
            </a:pPr>
            <a:r>
              <a:rPr lang="en-US" sz="2200" dirty="0"/>
              <a:t>Most elaborate geocentric model was developed by the astronomer Ptolemy</a:t>
            </a:r>
          </a:p>
          <a:p>
            <a:pPr lvl="1">
              <a:lnSpc>
                <a:spcPct val="90000"/>
              </a:lnSpc>
              <a:buSzPct val="45000"/>
              <a:buFont typeface="Wingdings" charset="0"/>
              <a:buChar char=""/>
            </a:pPr>
            <a:r>
              <a:rPr lang="en-US" sz="2200" dirty="0"/>
              <a:t>Fixed Mercury and Venus to the Sun to account for when they are seen</a:t>
            </a:r>
          </a:p>
          <a:p>
            <a:pPr lvl="1">
              <a:lnSpc>
                <a:spcPct val="90000"/>
              </a:lnSpc>
              <a:buSzPct val="45000"/>
              <a:buFont typeface="Wingdings" charset="0"/>
              <a:buChar char=""/>
            </a:pPr>
            <a:r>
              <a:rPr lang="en-US" sz="2200" dirty="0"/>
              <a:t>Used model to predict positions of planets on subsequent nights --&gt; </a:t>
            </a:r>
            <a:r>
              <a:rPr lang="en-US" sz="2200" dirty="0" err="1"/>
              <a:t>didn</a:t>
            </a:r>
            <a:r>
              <a:rPr lang="ja-JP" altLang="en-US" sz="2200" dirty="0"/>
              <a:t>’</a:t>
            </a:r>
            <a:r>
              <a:rPr lang="en-US" sz="2200" dirty="0"/>
              <a:t>t work so well!</a:t>
            </a:r>
          </a:p>
          <a:p>
            <a:pPr>
              <a:lnSpc>
                <a:spcPct val="90000"/>
              </a:lnSpc>
              <a:buSzPct val="45000"/>
              <a:buFont typeface="Wingdings" charset="0"/>
              <a:buChar char=""/>
            </a:pPr>
            <a:r>
              <a:rPr lang="en-US" sz="2200" dirty="0"/>
              <a:t>Ptolemy made lots of small adjustments to the basic picture to try to better match the observed position of planets</a:t>
            </a:r>
          </a:p>
          <a:p>
            <a:pPr>
              <a:lnSpc>
                <a:spcPct val="90000"/>
              </a:lnSpc>
              <a:buSzPct val="45000"/>
              <a:buFont typeface="Wingdings" charset="0"/>
              <a:buChar char=""/>
            </a:pPr>
            <a:r>
              <a:rPr lang="en-US" sz="2200" dirty="0"/>
              <a:t>Always preserved Earth at center (geocentric) and circular orbits, but had some orbits off center, some orbits tied to other orbits, etc. --&gt; complicated</a:t>
            </a:r>
          </a:p>
          <a:p>
            <a:pPr>
              <a:lnSpc>
                <a:spcPct val="90000"/>
              </a:lnSpc>
              <a:buSzPct val="45000"/>
              <a:buFont typeface="Wingdings" charset="0"/>
              <a:buChar char=""/>
            </a:pPr>
            <a:r>
              <a:rPr lang="en-US" sz="2200" dirty="0"/>
              <a:t>Even with complications, model didn't perfectly predict planetary positions</a:t>
            </a:r>
          </a:p>
          <a:p>
            <a:pPr>
              <a:lnSpc>
                <a:spcPct val="90000"/>
              </a:lnSpc>
              <a:buSzPct val="45000"/>
              <a:buFont typeface="Wingdings" charset="0"/>
              <a:buChar char=""/>
            </a:pPr>
            <a:r>
              <a:rPr lang="en-US" sz="2200" dirty="0"/>
              <a:t>Still, this was the main model of the Solar System for ~1700 years!</a:t>
            </a:r>
          </a:p>
        </p:txBody>
      </p:sp>
    </p:spTree>
    <p:extLst>
      <p:ext uri="{BB962C8B-B14F-4D97-AF65-F5344CB8AC3E}">
        <p14:creationId xmlns:p14="http://schemas.microsoft.com/office/powerpoint/2010/main" val="2966316911"/>
      </p:ext>
    </p:extLst>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26628">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499"/>
                                          </p:stCondLst>
                                        </p:cTn>
                                        <p:tgtEl>
                                          <p:spTgt spid="26628">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499"/>
                                          </p:stCondLst>
                                        </p:cTn>
                                        <p:tgtEl>
                                          <p:spTgt spid="26628">
                                            <p:txEl>
                                              <p:pRg st="2" end="2"/>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26628">
                                            <p:txEl>
                                              <p:pRg st="3" end="3"/>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26628">
                                            <p:txEl>
                                              <p:pRg st="4" end="4"/>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26628">
                                            <p:txEl>
                                              <p:pRg st="5" end="5"/>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499"/>
                                          </p:stCondLst>
                                        </p:cTn>
                                        <p:tgtEl>
                                          <p:spTgt spid="26628">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628" grpId="0" build="p" autoUpdateAnimBg="0"/>
    </p:bldLst>
  </p:timing>
</p:sld>
</file>

<file path=ppt/slides/slide2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a:xfrm>
            <a:off x="685800" y="649288"/>
            <a:ext cx="7773988" cy="1063625"/>
          </a:xfrm>
          <a:ln/>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0" tIns="35203" rIns="0" bIns="0"/>
          <a:lstStyle/>
          <a:p>
            <a:pPr defTabSz="45720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en-US"/>
              <a:t>Ptolemaic model</a:t>
            </a:r>
          </a:p>
        </p:txBody>
      </p:sp>
      <p:pic>
        <p:nvPicPr>
          <p:cNvPr id="28675"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20788" y="156799"/>
            <a:ext cx="7239000" cy="6319838"/>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pic>
    </p:spTree>
    <p:extLst>
      <p:ext uri="{BB962C8B-B14F-4D97-AF65-F5344CB8AC3E}">
        <p14:creationId xmlns:p14="http://schemas.microsoft.com/office/powerpoint/2010/main" val="4230567080"/>
      </p:ext>
    </p:extLst>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685800" y="307236"/>
            <a:ext cx="7773988" cy="1144588"/>
          </a:xfrm>
          <a:ln/>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0" tIns="35203" rIns="0" bIns="0">
            <a:normAutofit fontScale="90000"/>
          </a:bodyPr>
          <a:lstStyle/>
          <a:p>
            <a:pPr defTabSz="45720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en-US" dirty="0"/>
              <a:t>The Renaissance and birth of heliocentric models</a:t>
            </a:r>
          </a:p>
        </p:txBody>
      </p:sp>
      <p:sp>
        <p:nvSpPr>
          <p:cNvPr id="30724" name="Rectangle 4"/>
          <p:cNvSpPr>
            <a:spLocks noGrp="1" noChangeArrowheads="1"/>
          </p:cNvSpPr>
          <p:nvPr>
            <p:ph type="body" idx="1"/>
          </p:nvPr>
        </p:nvSpPr>
        <p:spPr/>
        <p:txBody>
          <a:bodyPr>
            <a:noAutofit/>
          </a:bodyPr>
          <a:lstStyle/>
          <a:p>
            <a:pPr>
              <a:lnSpc>
                <a:spcPct val="90000"/>
              </a:lnSpc>
              <a:buSzPct val="45000"/>
              <a:buFont typeface="Wingdings" charset="0"/>
              <a:buChar char=""/>
            </a:pPr>
            <a:r>
              <a:rPr lang="en-US" sz="2200" dirty="0"/>
              <a:t>In the 1500s and 1600s, Europe went through Renaissance, where many ideas were reconsidered</a:t>
            </a:r>
          </a:p>
          <a:p>
            <a:pPr>
              <a:lnSpc>
                <a:spcPct val="90000"/>
              </a:lnSpc>
              <a:buSzPct val="45000"/>
              <a:buFont typeface="Wingdings" charset="0"/>
              <a:buChar char=""/>
            </a:pPr>
            <a:r>
              <a:rPr lang="en-US" sz="2200" dirty="0"/>
              <a:t>Copernicus, a Polish astronomer, suggested a dramatically different model of the Solar System, a heliocentric model, with the Sun at the center</a:t>
            </a:r>
          </a:p>
          <a:p>
            <a:pPr>
              <a:lnSpc>
                <a:spcPct val="90000"/>
              </a:lnSpc>
              <a:buSzPct val="45000"/>
              <a:buFont typeface="Wingdings" charset="0"/>
              <a:buChar char=""/>
            </a:pPr>
            <a:r>
              <a:rPr lang="en-US" sz="2200" dirty="0"/>
              <a:t>Copernicus preserved the idea that planets orbited in </a:t>
            </a:r>
            <a:r>
              <a:rPr lang="en-US" sz="2200" i="1" dirty="0"/>
              <a:t>circular </a:t>
            </a:r>
            <a:r>
              <a:rPr lang="en-US" sz="2200" dirty="0"/>
              <a:t>orbits around the Sun, however</a:t>
            </a:r>
          </a:p>
          <a:p>
            <a:pPr lvl="1">
              <a:lnSpc>
                <a:spcPct val="90000"/>
              </a:lnSpc>
              <a:buSzPct val="45000"/>
              <a:buFont typeface="Wingdings" charset="0"/>
              <a:buChar char=""/>
            </a:pPr>
            <a:r>
              <a:rPr lang="en-US" sz="2200" dirty="0"/>
              <a:t>Used model to predict location of planets, unfortunately, these </a:t>
            </a:r>
            <a:r>
              <a:rPr lang="en-US" sz="2200" dirty="0" smtClean="0"/>
              <a:t>didn’t </a:t>
            </a:r>
            <a:r>
              <a:rPr lang="en-US" sz="2200" dirty="0"/>
              <a:t>turn out so well!</a:t>
            </a:r>
          </a:p>
          <a:p>
            <a:pPr>
              <a:lnSpc>
                <a:spcPct val="90000"/>
              </a:lnSpc>
              <a:buSzPct val="45000"/>
              <a:buFont typeface="Wingdings" charset="0"/>
              <a:buChar char=""/>
            </a:pPr>
            <a:r>
              <a:rPr lang="en-US" sz="2200" dirty="0"/>
              <a:t>Big debate ensued, between geocentric and heliocentric models</a:t>
            </a:r>
          </a:p>
          <a:p>
            <a:pPr lvl="1">
              <a:lnSpc>
                <a:spcPct val="90000"/>
              </a:lnSpc>
              <a:buSzPct val="75000"/>
              <a:buFont typeface="Symbol" charset="0"/>
              <a:buChar char=""/>
            </a:pPr>
            <a:r>
              <a:rPr lang="en-US" sz="2200" dirty="0"/>
              <a:t>Debate was partly scientific, based on how well each model did in predicted where planets would be observed. Unfortunately, neither made perfect predictions!</a:t>
            </a:r>
          </a:p>
          <a:p>
            <a:pPr lvl="1">
              <a:lnSpc>
                <a:spcPct val="90000"/>
              </a:lnSpc>
              <a:buSzPct val="75000"/>
              <a:buFont typeface="Symbol" charset="0"/>
              <a:buChar char=""/>
            </a:pPr>
            <a:r>
              <a:rPr lang="en-US" sz="2200" dirty="0"/>
              <a:t>Debate was partly philosophical, as some people/institutions had strong opinions about Earth being centrally located</a:t>
            </a:r>
          </a:p>
        </p:txBody>
      </p:sp>
    </p:spTree>
    <p:extLst>
      <p:ext uri="{BB962C8B-B14F-4D97-AF65-F5344CB8AC3E}">
        <p14:creationId xmlns:p14="http://schemas.microsoft.com/office/powerpoint/2010/main" val="2577347942"/>
      </p:ext>
    </p:extLst>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30724">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30724">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30724">
                                            <p:txEl>
                                              <p:pRg st="2" end="2"/>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499"/>
                                          </p:stCondLst>
                                        </p:cTn>
                                        <p:tgtEl>
                                          <p:spTgt spid="30724">
                                            <p:txEl>
                                              <p:pRg st="3" end="3"/>
                                            </p:txEl>
                                          </p:spTgt>
                                        </p:tgtEl>
                                        <p:attrNameLst>
                                          <p:attrName>style.visibility</p:attrName>
                                        </p:attrNameLst>
                                      </p:cBhvr>
                                      <p:to>
                                        <p:strVal val="visible"/>
                                      </p:to>
                                    </p:set>
                                  </p:childTnLst>
                                </p:cTn>
                              </p:par>
                            </p:childTnLst>
                          </p:cTn>
                        </p:par>
                      </p:childTnLst>
                    </p:cTn>
                  </p:par>
                  <p:par>
                    <p:cTn id="17" fill="hold" nodeType="clickPar">
                      <p:stCondLst>
                        <p:cond delay="indefinite"/>
                      </p:stCondLst>
                      <p:childTnLst>
                        <p:par>
                          <p:cTn id="18" fill="hold" nodeType="withGroup">
                            <p:stCondLst>
                              <p:cond delay="0"/>
                            </p:stCondLst>
                            <p:childTnLst>
                              <p:par>
                                <p:cTn id="19" presetID="1" presetClass="entr" presetSubtype="0" fill="hold" grpId="0" nodeType="clickEffect">
                                  <p:stCondLst>
                                    <p:cond delay="0"/>
                                  </p:stCondLst>
                                  <p:childTnLst>
                                    <p:set>
                                      <p:cBhvr>
                                        <p:cTn id="20" dur="1" fill="hold">
                                          <p:stCondLst>
                                            <p:cond delay="499"/>
                                          </p:stCondLst>
                                        </p:cTn>
                                        <p:tgtEl>
                                          <p:spTgt spid="30724">
                                            <p:txEl>
                                              <p:pRg st="4" end="4"/>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499"/>
                                          </p:stCondLst>
                                        </p:cTn>
                                        <p:tgtEl>
                                          <p:spTgt spid="30724">
                                            <p:txEl>
                                              <p:pRg st="5" end="5"/>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499"/>
                                          </p:stCondLst>
                                        </p:cTn>
                                        <p:tgtEl>
                                          <p:spTgt spid="30724">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24" grpId="0" build="p" autoUpdateAnimBg="0"/>
    </p:bldLst>
  </p:timing>
</p:sld>
</file>

<file path=ppt/slides/slide2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a:xfrm>
            <a:off x="685800" y="609600"/>
            <a:ext cx="7773988" cy="1144588"/>
          </a:xfrm>
          <a:ln/>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0" tIns="35203" rIns="0" bIns="0"/>
          <a:lstStyle/>
          <a:p>
            <a:pPr defTabSz="45720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en-US"/>
              <a:t>The impact of new technology</a:t>
            </a:r>
          </a:p>
        </p:txBody>
      </p:sp>
      <p:sp>
        <p:nvSpPr>
          <p:cNvPr id="32772" name="Rectangle 4"/>
          <p:cNvSpPr>
            <a:spLocks noGrp="1" noChangeArrowheads="1"/>
          </p:cNvSpPr>
          <p:nvPr>
            <p:ph type="body" idx="1"/>
          </p:nvPr>
        </p:nvSpPr>
        <p:spPr>
          <a:xfrm>
            <a:off x="685800" y="1828800"/>
            <a:ext cx="7924800" cy="4572000"/>
          </a:xfrm>
        </p:spPr>
        <p:txBody>
          <a:bodyPr/>
          <a:lstStyle/>
          <a:p>
            <a:pPr>
              <a:lnSpc>
                <a:spcPct val="90000"/>
              </a:lnSpc>
              <a:buSzPct val="45000"/>
              <a:buFont typeface="Wingdings" charset="0"/>
              <a:buChar char=""/>
            </a:pPr>
            <a:r>
              <a:rPr lang="en-US" sz="2400"/>
              <a:t>At the same time, new technology started to be used for astronomical observations</a:t>
            </a:r>
          </a:p>
          <a:p>
            <a:pPr>
              <a:lnSpc>
                <a:spcPct val="90000"/>
              </a:lnSpc>
              <a:buSzPct val="45000"/>
              <a:buFont typeface="Wingdings" charset="0"/>
              <a:buChar char=""/>
            </a:pPr>
            <a:r>
              <a:rPr lang="en-US" sz="2400"/>
              <a:t>Galileo used optics to make telescopes to look at the sky</a:t>
            </a:r>
          </a:p>
          <a:p>
            <a:pPr lvl="1">
              <a:lnSpc>
                <a:spcPct val="90000"/>
              </a:lnSpc>
              <a:buSzPct val="75000"/>
              <a:buFont typeface="Symbol" charset="0"/>
              <a:buChar char=""/>
            </a:pPr>
            <a:r>
              <a:rPr lang="en-US" sz="2400"/>
              <a:t>Discovered moons around planets (Jupiter in particular) that clearly moved in orbit around the parent planet --&gt; strong philosophical implication that there are objects that orbit something beside the Earth!</a:t>
            </a:r>
          </a:p>
          <a:p>
            <a:pPr lvl="1">
              <a:lnSpc>
                <a:spcPct val="90000"/>
              </a:lnSpc>
              <a:buSzPct val="75000"/>
              <a:buFont typeface="Symbol" charset="0"/>
              <a:buChar char=""/>
            </a:pPr>
            <a:r>
              <a:rPr lang="en-US" sz="2400"/>
              <a:t>Discovered that planets are resolved disks. Observed that Venus went through phases, which could be explained by the heliocentric model, but not by the geocentric model</a:t>
            </a:r>
            <a:endParaRPr lang="en-US" sz="2000"/>
          </a:p>
        </p:txBody>
      </p:sp>
    </p:spTree>
    <p:extLst>
      <p:ext uri="{BB962C8B-B14F-4D97-AF65-F5344CB8AC3E}">
        <p14:creationId xmlns:p14="http://schemas.microsoft.com/office/powerpoint/2010/main" val="1960652738"/>
      </p:ext>
    </p:extLst>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32772">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32772">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32772">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32772">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772" grpId="0" build="p" autoUpdateAnimBg="0"/>
    </p:bldLst>
  </p:timing>
</p:sld>
</file>

<file path=ppt/slides/slide2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a:xfrm>
            <a:off x="685800" y="649288"/>
            <a:ext cx="7773988" cy="1063625"/>
          </a:xfrm>
          <a:ln/>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0" tIns="35203" rIns="0" bIns="0"/>
          <a:lstStyle/>
          <a:p>
            <a:pPr defTabSz="45720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en-US"/>
              <a:t>The phases of Venus</a:t>
            </a:r>
          </a:p>
        </p:txBody>
      </p:sp>
      <p:pic>
        <p:nvPicPr>
          <p:cNvPr id="34819"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71600" y="193675"/>
            <a:ext cx="6324600" cy="6308725"/>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pic>
    </p:spTree>
    <p:extLst>
      <p:ext uri="{BB962C8B-B14F-4D97-AF65-F5344CB8AC3E}">
        <p14:creationId xmlns:p14="http://schemas.microsoft.com/office/powerpoint/2010/main" val="1562876024"/>
      </p:ext>
    </p:extLst>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a:xfrm>
            <a:off x="481013" y="0"/>
            <a:ext cx="8228012" cy="1063625"/>
          </a:xfrm>
          <a:ln/>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0" tIns="35203" rIns="0" bIns="0"/>
          <a:lstStyle/>
          <a:p>
            <a:pPr defTabSz="45720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en-US" dirty="0"/>
              <a:t>The value of accurate data</a:t>
            </a:r>
          </a:p>
        </p:txBody>
      </p:sp>
      <p:sp>
        <p:nvSpPr>
          <p:cNvPr id="36869" name="Rectangle 5"/>
          <p:cNvSpPr>
            <a:spLocks noGrp="1" noChangeArrowheads="1"/>
          </p:cNvSpPr>
          <p:nvPr>
            <p:ph type="body" idx="1"/>
          </p:nvPr>
        </p:nvSpPr>
        <p:spPr>
          <a:xfrm>
            <a:off x="457200" y="1076412"/>
            <a:ext cx="8229600" cy="4525963"/>
          </a:xfrm>
        </p:spPr>
        <p:txBody>
          <a:bodyPr>
            <a:noAutofit/>
          </a:bodyPr>
          <a:lstStyle/>
          <a:p>
            <a:pPr>
              <a:lnSpc>
                <a:spcPct val="90000"/>
              </a:lnSpc>
              <a:buSzPct val="45000"/>
              <a:buFont typeface="Wingdings" charset="0"/>
              <a:buChar char=""/>
            </a:pPr>
            <a:r>
              <a:rPr lang="en-US" sz="2800" dirty="0"/>
              <a:t>Despite the evidence for a heliocentric model, there was still the problem that the model of Copernicus failed to predict locations of planets perfectly</a:t>
            </a:r>
          </a:p>
          <a:p>
            <a:pPr>
              <a:lnSpc>
                <a:spcPct val="90000"/>
              </a:lnSpc>
              <a:buSzPct val="45000"/>
              <a:buFont typeface="Wingdings" charset="0"/>
              <a:buChar char=""/>
            </a:pPr>
            <a:r>
              <a:rPr lang="en-US" sz="2800" dirty="0" err="1"/>
              <a:t>Tycho</a:t>
            </a:r>
            <a:r>
              <a:rPr lang="en-US" sz="2800" dirty="0"/>
              <a:t> Brahe was an astronomer who realized that getting the most precise measurements of planetary positions would be of great value to constrain theories about how the Solar System is laid out</a:t>
            </a:r>
          </a:p>
          <a:p>
            <a:pPr lvl="1">
              <a:lnSpc>
                <a:spcPct val="90000"/>
              </a:lnSpc>
              <a:buSzPct val="75000"/>
              <a:buFont typeface="Symbol" charset="0"/>
              <a:buChar char=""/>
            </a:pPr>
            <a:r>
              <a:rPr lang="en-US" dirty="0"/>
              <a:t>He spent several years in the late 1500's collecting precise data on planetary positions, and made these available for others to think about</a:t>
            </a:r>
          </a:p>
          <a:p>
            <a:pPr>
              <a:lnSpc>
                <a:spcPct val="90000"/>
              </a:lnSpc>
              <a:buSzPct val="45000"/>
              <a:buFont typeface="Wingdings" charset="0"/>
              <a:buChar char=""/>
            </a:pPr>
            <a:r>
              <a:rPr lang="en-US" sz="2800" dirty="0"/>
              <a:t>Many people (including </a:t>
            </a:r>
            <a:r>
              <a:rPr lang="en-US" sz="2800" dirty="0" err="1"/>
              <a:t>Tycho</a:t>
            </a:r>
            <a:r>
              <a:rPr lang="en-US" sz="2800" dirty="0"/>
              <a:t>) tried to devise models to reproduce the observations</a:t>
            </a:r>
          </a:p>
          <a:p>
            <a:pPr>
              <a:lnSpc>
                <a:spcPct val="90000"/>
              </a:lnSpc>
              <a:buSzPct val="45000"/>
              <a:buFont typeface="Wingdings" charset="0"/>
              <a:buChar char=""/>
            </a:pPr>
            <a:r>
              <a:rPr lang="en-US" sz="2800" dirty="0"/>
              <a:t>Finally, one succeeded ….. Johannes </a:t>
            </a:r>
            <a:r>
              <a:rPr lang="en-US" sz="2800" dirty="0" err="1"/>
              <a:t>Kepler</a:t>
            </a:r>
            <a:endParaRPr lang="en-US" sz="2800" dirty="0"/>
          </a:p>
        </p:txBody>
      </p:sp>
    </p:spTree>
    <p:extLst>
      <p:ext uri="{BB962C8B-B14F-4D97-AF65-F5344CB8AC3E}">
        <p14:creationId xmlns:p14="http://schemas.microsoft.com/office/powerpoint/2010/main" val="3726204283"/>
      </p:ext>
    </p:extLst>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36869">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36869">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499"/>
                                          </p:stCondLst>
                                        </p:cTn>
                                        <p:tgtEl>
                                          <p:spTgt spid="36869">
                                            <p:txEl>
                                              <p:pRg st="2" end="2"/>
                                            </p:txEl>
                                          </p:spTgt>
                                        </p:tgtEl>
                                        <p:attrNameLst>
                                          <p:attrName>style.visibility</p:attrName>
                                        </p:attrNameLst>
                                      </p:cBhvr>
                                      <p:to>
                                        <p:strVal val="visible"/>
                                      </p:to>
                                    </p:set>
                                  </p:childTnLst>
                                </p:cTn>
                              </p:par>
                            </p:childTnLst>
                          </p:cTn>
                        </p:par>
                      </p:childTnLst>
                    </p:cTn>
                  </p:par>
                  <p:par>
                    <p:cTn id="13" fill="hold" nodeType="clickPar">
                      <p:stCondLst>
                        <p:cond delay="indefinite"/>
                      </p:stCondLst>
                      <p:childTnLst>
                        <p:par>
                          <p:cTn id="14" fill="hold" nodeType="withGroup">
                            <p:stCondLst>
                              <p:cond delay="0"/>
                            </p:stCondLst>
                            <p:childTnLst>
                              <p:par>
                                <p:cTn id="15" presetID="1" presetClass="entr" presetSubtype="0" fill="hold" grpId="0" nodeType="clickEffect">
                                  <p:stCondLst>
                                    <p:cond delay="0"/>
                                  </p:stCondLst>
                                  <p:childTnLst>
                                    <p:set>
                                      <p:cBhvr>
                                        <p:cTn id="16" dur="1" fill="hold">
                                          <p:stCondLst>
                                            <p:cond delay="499"/>
                                          </p:stCondLst>
                                        </p:cTn>
                                        <p:tgtEl>
                                          <p:spTgt spid="36869">
                                            <p:txEl>
                                              <p:pRg st="3" end="3"/>
                                            </p:txEl>
                                          </p:spTgt>
                                        </p:tgtEl>
                                        <p:attrNameLst>
                                          <p:attrName>style.visibility</p:attrName>
                                        </p:attrNameLst>
                                      </p:cBhvr>
                                      <p:to>
                                        <p:strVal val="visible"/>
                                      </p:to>
                                    </p:set>
                                  </p:childTnLst>
                                </p:cTn>
                              </p:par>
                            </p:childTnLst>
                          </p:cTn>
                        </p:par>
                      </p:childTnLst>
                    </p:cTn>
                  </p:par>
                  <p:par>
                    <p:cTn id="17" fill="hold" nodeType="clickPar">
                      <p:stCondLst>
                        <p:cond delay="indefinite"/>
                      </p:stCondLst>
                      <p:childTnLst>
                        <p:par>
                          <p:cTn id="18" fill="hold" nodeType="withGroup">
                            <p:stCondLst>
                              <p:cond delay="0"/>
                            </p:stCondLst>
                            <p:childTnLst>
                              <p:par>
                                <p:cTn id="19" presetID="1" presetClass="entr" presetSubtype="0" fill="hold" grpId="0" nodeType="clickEffect">
                                  <p:stCondLst>
                                    <p:cond delay="0"/>
                                  </p:stCondLst>
                                  <p:childTnLst>
                                    <p:set>
                                      <p:cBhvr>
                                        <p:cTn id="20" dur="1" fill="hold">
                                          <p:stCondLst>
                                            <p:cond delay="499"/>
                                          </p:stCondLst>
                                        </p:cTn>
                                        <p:tgtEl>
                                          <p:spTgt spid="36869">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869" grpId="0" build="p" autoUpdateAnimBg="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r>
              <a:rPr lang="en-US"/>
              <a:t>To do</a:t>
            </a:r>
          </a:p>
        </p:txBody>
      </p:sp>
      <p:sp>
        <p:nvSpPr>
          <p:cNvPr id="10243" name="Rectangle 3"/>
          <p:cNvSpPr>
            <a:spLocks noGrp="1" noChangeArrowheads="1"/>
          </p:cNvSpPr>
          <p:nvPr>
            <p:ph type="body" idx="1"/>
          </p:nvPr>
        </p:nvSpPr>
        <p:spPr/>
        <p:txBody>
          <a:bodyPr/>
          <a:lstStyle/>
          <a:p>
            <a:r>
              <a:rPr lang="en-US" dirty="0" smtClean="0"/>
              <a:t>Lab this week: Moon lab</a:t>
            </a:r>
          </a:p>
          <a:p>
            <a:r>
              <a:rPr lang="en-US" dirty="0" smtClean="0"/>
              <a:t>Canvas assignment due Wednesday</a:t>
            </a:r>
          </a:p>
          <a:p>
            <a:r>
              <a:rPr lang="en-US" dirty="0" smtClean="0"/>
              <a:t>Observing the sky assignment due Monday</a:t>
            </a:r>
            <a:endParaRPr lang="en-US" dirty="0"/>
          </a:p>
        </p:txBody>
      </p:sp>
    </p:spTree>
    <p:extLst>
      <p:ext uri="{BB962C8B-B14F-4D97-AF65-F5344CB8AC3E}">
        <p14:creationId xmlns:p14="http://schemas.microsoft.com/office/powerpoint/2010/main" val="248840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r>
              <a:rPr lang="en-US"/>
              <a:t>Motion of planets in the sky</a:t>
            </a:r>
          </a:p>
        </p:txBody>
      </p:sp>
      <p:sp>
        <p:nvSpPr>
          <p:cNvPr id="12291" name="Rectangle 3"/>
          <p:cNvSpPr>
            <a:spLocks noGrp="1" noChangeArrowheads="1"/>
          </p:cNvSpPr>
          <p:nvPr>
            <p:ph type="body" idx="1"/>
          </p:nvPr>
        </p:nvSpPr>
        <p:spPr/>
        <p:txBody>
          <a:bodyPr/>
          <a:lstStyle/>
          <a:p>
            <a:r>
              <a:rPr lang="en-US" sz="2800" dirty="0"/>
              <a:t>More complicated than motion of Sun, stars, or Moon, because apparent motion is combination of:</a:t>
            </a:r>
          </a:p>
          <a:p>
            <a:pPr lvl="1"/>
            <a:r>
              <a:rPr lang="en-US" sz="2400" dirty="0"/>
              <a:t>Reflex motion of </a:t>
            </a:r>
            <a:r>
              <a:rPr lang="en-US" sz="2400" dirty="0" smtClean="0"/>
              <a:t>Earth’s </a:t>
            </a:r>
            <a:r>
              <a:rPr lang="en-US" sz="2400" dirty="0"/>
              <a:t>rotation</a:t>
            </a:r>
          </a:p>
          <a:p>
            <a:pPr lvl="1"/>
            <a:r>
              <a:rPr lang="en-US" sz="2400" dirty="0"/>
              <a:t>Reflex motion of </a:t>
            </a:r>
            <a:r>
              <a:rPr lang="en-US" sz="2400" dirty="0" smtClean="0"/>
              <a:t>Earth’s </a:t>
            </a:r>
            <a:r>
              <a:rPr lang="en-US" sz="2400" dirty="0"/>
              <a:t>revolution</a:t>
            </a:r>
          </a:p>
          <a:p>
            <a:pPr lvl="1"/>
            <a:r>
              <a:rPr lang="en-US" sz="2400" dirty="0"/>
              <a:t>Intrinsic motion of planet around Sun</a:t>
            </a:r>
          </a:p>
          <a:p>
            <a:r>
              <a:rPr lang="en-US" sz="2800" dirty="0"/>
              <a:t>Motion of planets very important in historical context of how we came to figure out the nature of the Solar System</a:t>
            </a:r>
          </a:p>
        </p:txBody>
      </p:sp>
    </p:spTree>
    <p:extLst>
      <p:ext uri="{BB962C8B-B14F-4D97-AF65-F5344CB8AC3E}">
        <p14:creationId xmlns:p14="http://schemas.microsoft.com/office/powerpoint/2010/main" val="236680270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12291">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499"/>
                                          </p:stCondLst>
                                        </p:cTn>
                                        <p:tgtEl>
                                          <p:spTgt spid="12291">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499"/>
                                          </p:stCondLst>
                                        </p:cTn>
                                        <p:tgtEl>
                                          <p:spTgt spid="12291">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499"/>
                                          </p:stCondLst>
                                        </p:cTn>
                                        <p:tgtEl>
                                          <p:spTgt spid="12291">
                                            <p:txEl>
                                              <p:pRg st="3" end="3"/>
                                            </p:txEl>
                                          </p:spTgt>
                                        </p:tgtEl>
                                        <p:attrNameLst>
                                          <p:attrName>style.visibility</p:attrName>
                                        </p:attrNameLst>
                                      </p:cBhvr>
                                      <p:to>
                                        <p:strVal val="visible"/>
                                      </p:to>
                                    </p:set>
                                  </p:childTnLst>
                                </p:cTn>
                              </p:par>
                            </p:childTnLst>
                          </p:cTn>
                        </p:par>
                      </p:childTnLst>
                    </p:cTn>
                  </p:par>
                  <p:par>
                    <p:cTn id="13" fill="hold" nodeType="clickPar">
                      <p:stCondLst>
                        <p:cond delay="indefinite"/>
                      </p:stCondLst>
                      <p:childTnLst>
                        <p:par>
                          <p:cTn id="14" fill="hold" nodeType="withGroup">
                            <p:stCondLst>
                              <p:cond delay="0"/>
                            </p:stCondLst>
                            <p:childTnLst>
                              <p:par>
                                <p:cTn id="15" presetID="1" presetClass="entr" presetSubtype="0" fill="hold" grpId="0" nodeType="clickEffect">
                                  <p:stCondLst>
                                    <p:cond delay="0"/>
                                  </p:stCondLst>
                                  <p:childTnLst>
                                    <p:set>
                                      <p:cBhvr>
                                        <p:cTn id="16" dur="1" fill="hold">
                                          <p:stCondLst>
                                            <p:cond delay="499"/>
                                          </p:stCondLst>
                                        </p:cTn>
                                        <p:tgtEl>
                                          <p:spTgt spid="12291">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91" grpId="0" build="p" autoUpdateAnimBg="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r>
              <a:rPr lang="en-US"/>
              <a:t>Retrograde motion</a:t>
            </a:r>
          </a:p>
        </p:txBody>
      </p:sp>
      <p:sp>
        <p:nvSpPr>
          <p:cNvPr id="17411" name="Rectangle 3"/>
          <p:cNvSpPr>
            <a:spLocks noGrp="1" noChangeArrowheads="1"/>
          </p:cNvSpPr>
          <p:nvPr>
            <p:ph type="body" idx="1"/>
          </p:nvPr>
        </p:nvSpPr>
        <p:spPr>
          <a:xfrm>
            <a:off x="0" y="1600200"/>
            <a:ext cx="4876800" cy="5257800"/>
          </a:xfrm>
        </p:spPr>
        <p:txBody>
          <a:bodyPr/>
          <a:lstStyle/>
          <a:p>
            <a:pPr>
              <a:lnSpc>
                <a:spcPct val="90000"/>
              </a:lnSpc>
            </a:pPr>
            <a:r>
              <a:rPr lang="en-US" sz="1800" dirty="0"/>
              <a:t>Because of combination of intrinsic and reflex motion, apparent motion of planets can be complex</a:t>
            </a:r>
          </a:p>
          <a:p>
            <a:pPr>
              <a:lnSpc>
                <a:spcPct val="90000"/>
              </a:lnSpc>
            </a:pPr>
            <a:r>
              <a:rPr lang="en-US" sz="1800" dirty="0"/>
              <a:t>Planets don</a:t>
            </a:r>
            <a:r>
              <a:rPr lang="ja-JP" altLang="en-US" sz="1800" dirty="0"/>
              <a:t>’</a:t>
            </a:r>
            <a:r>
              <a:rPr lang="en-US" sz="1800" dirty="0"/>
              <a:t>t always appear to move the same direction over the course of a year</a:t>
            </a:r>
          </a:p>
          <a:p>
            <a:pPr lvl="1">
              <a:lnSpc>
                <a:spcPct val="90000"/>
              </a:lnSpc>
            </a:pPr>
            <a:r>
              <a:rPr lang="en-US" sz="1800" dirty="0"/>
              <a:t>Different from stars, Sun, and Moon</a:t>
            </a:r>
          </a:p>
          <a:p>
            <a:pPr lvl="1">
              <a:lnSpc>
                <a:spcPct val="90000"/>
              </a:lnSpc>
            </a:pPr>
            <a:r>
              <a:rPr lang="en-US" sz="1800" dirty="0"/>
              <a:t>People have recognized this for a long time and knew that the planets were somehow different!</a:t>
            </a:r>
          </a:p>
          <a:p>
            <a:pPr>
              <a:lnSpc>
                <a:spcPct val="90000"/>
              </a:lnSpc>
            </a:pPr>
            <a:r>
              <a:rPr lang="en-US" sz="1800" dirty="0"/>
              <a:t>The </a:t>
            </a:r>
            <a:r>
              <a:rPr lang="ja-JP" altLang="en-US" sz="1800" dirty="0"/>
              <a:t>“</a:t>
            </a:r>
            <a:r>
              <a:rPr lang="en-US" sz="1800" dirty="0"/>
              <a:t>backing up</a:t>
            </a:r>
            <a:r>
              <a:rPr lang="ja-JP" altLang="en-US" sz="1800" dirty="0"/>
              <a:t>”</a:t>
            </a:r>
            <a:r>
              <a:rPr lang="en-US" sz="1800" dirty="0"/>
              <a:t> of the planets is known as </a:t>
            </a:r>
            <a:r>
              <a:rPr lang="en-US" sz="1800" i="1" dirty="0"/>
              <a:t>retrograde motion</a:t>
            </a:r>
          </a:p>
          <a:p>
            <a:pPr lvl="1">
              <a:lnSpc>
                <a:spcPct val="90000"/>
              </a:lnSpc>
            </a:pPr>
            <a:r>
              <a:rPr lang="en-US" sz="1800" dirty="0"/>
              <a:t>Outer planets show retrograde motion because they are moving slower than us, so when the Earth </a:t>
            </a:r>
            <a:r>
              <a:rPr lang="ja-JP" altLang="en-US" sz="1800" dirty="0"/>
              <a:t>“</a:t>
            </a:r>
            <a:r>
              <a:rPr lang="en-US" sz="1800" dirty="0"/>
              <a:t>passes</a:t>
            </a:r>
            <a:r>
              <a:rPr lang="ja-JP" altLang="en-US" sz="1800" dirty="0"/>
              <a:t>”</a:t>
            </a:r>
            <a:r>
              <a:rPr lang="en-US" sz="1800" dirty="0"/>
              <a:t> them, they appear to back up</a:t>
            </a:r>
          </a:p>
          <a:p>
            <a:pPr lvl="1">
              <a:lnSpc>
                <a:spcPct val="90000"/>
              </a:lnSpc>
            </a:pPr>
            <a:r>
              <a:rPr lang="en-US" sz="1800" dirty="0"/>
              <a:t>Inner planets show retrograde motion because they are orbiting Sun faster than us and we view their motion from outside their orbits</a:t>
            </a:r>
          </a:p>
        </p:txBody>
      </p:sp>
      <p:pic>
        <p:nvPicPr>
          <p:cNvPr id="17412" name="Picture 4" descr="retro"/>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876800" y="0"/>
            <a:ext cx="4267200" cy="6757988"/>
          </a:xfrm>
          <a:prstGeom prst="rect">
            <a:avLst/>
          </a:prstGeom>
          <a:noFill/>
          <a:extLst>
            <a:ext uri="{909E8E84-426E-40dd-AFC4-6F175D3DCCD1}">
              <a14:hiddenFill xmlns:a14="http://schemas.microsoft.com/office/drawing/2010/main">
                <a:solidFill>
                  <a:srgbClr val="FFFFFF"/>
                </a:solidFill>
              </a14:hiddenFill>
            </a:ext>
          </a:extLst>
        </p:spPr>
      </p:pic>
      <p:pic>
        <p:nvPicPr>
          <p:cNvPr id="17413" name="Picture 5" descr="retrogrademars2010"/>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54922" y="682315"/>
            <a:ext cx="8605838" cy="57372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1987735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17411">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17411">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17412"/>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499"/>
                                          </p:stCondLst>
                                        </p:cTn>
                                        <p:tgtEl>
                                          <p:spTgt spid="17411">
                                            <p:txEl>
                                              <p:pRg st="2" end="2"/>
                                            </p:txEl>
                                          </p:spTgt>
                                        </p:tgtEl>
                                        <p:attrNameLst>
                                          <p:attrName>style.visibility</p:attrName>
                                        </p:attrNameLst>
                                      </p:cBhvr>
                                      <p:to>
                                        <p:strVal val="visible"/>
                                      </p:to>
                                    </p:set>
                                  </p:childTnLst>
                                </p:cTn>
                              </p:par>
                            </p:childTnLst>
                          </p:cTn>
                        </p:par>
                      </p:childTnLst>
                    </p:cTn>
                  </p:par>
                  <p:par>
                    <p:cTn id="17" fill="hold" nodeType="clickPar">
                      <p:stCondLst>
                        <p:cond delay="indefinite"/>
                      </p:stCondLst>
                      <p:childTnLst>
                        <p:par>
                          <p:cTn id="18" fill="hold" nodeType="withGroup">
                            <p:stCondLst>
                              <p:cond delay="0"/>
                            </p:stCondLst>
                            <p:childTnLst>
                              <p:par>
                                <p:cTn id="19" presetID="1" presetClass="entr" presetSubtype="0" fill="hold" grpId="0" nodeType="clickEffect">
                                  <p:stCondLst>
                                    <p:cond delay="0"/>
                                  </p:stCondLst>
                                  <p:childTnLst>
                                    <p:set>
                                      <p:cBhvr>
                                        <p:cTn id="20" dur="1" fill="hold">
                                          <p:stCondLst>
                                            <p:cond delay="499"/>
                                          </p:stCondLst>
                                        </p:cTn>
                                        <p:tgtEl>
                                          <p:spTgt spid="17411">
                                            <p:txEl>
                                              <p:pRg st="3" end="3"/>
                                            </p:txEl>
                                          </p:spTgt>
                                        </p:tgtEl>
                                        <p:attrNameLst>
                                          <p:attrName>style.visibility</p:attrName>
                                        </p:attrNameLst>
                                      </p:cBhvr>
                                      <p:to>
                                        <p:strVal val="visible"/>
                                      </p:to>
                                    </p:set>
                                  </p:childTnLst>
                                </p:cTn>
                              </p:par>
                            </p:childTnLst>
                          </p:cTn>
                        </p:par>
                      </p:childTnLst>
                    </p:cTn>
                  </p:par>
                  <p:par>
                    <p:cTn id="21" fill="hold" nodeType="clickPar">
                      <p:stCondLst>
                        <p:cond delay="indefinite"/>
                      </p:stCondLst>
                      <p:childTnLst>
                        <p:par>
                          <p:cTn id="22" fill="hold" nodeType="withGroup">
                            <p:stCondLst>
                              <p:cond delay="0"/>
                            </p:stCondLst>
                            <p:childTnLst>
                              <p:par>
                                <p:cTn id="23" presetID="1" presetClass="entr" presetSubtype="0" fill="hold" grpId="0" nodeType="clickEffect">
                                  <p:stCondLst>
                                    <p:cond delay="0"/>
                                  </p:stCondLst>
                                  <p:childTnLst>
                                    <p:set>
                                      <p:cBhvr>
                                        <p:cTn id="24" dur="1" fill="hold">
                                          <p:stCondLst>
                                            <p:cond delay="499"/>
                                          </p:stCondLst>
                                        </p:cTn>
                                        <p:tgtEl>
                                          <p:spTgt spid="17411">
                                            <p:txEl>
                                              <p:pRg st="4" end="4"/>
                                            </p:txEl>
                                          </p:spTgt>
                                        </p:tgtEl>
                                        <p:attrNameLst>
                                          <p:attrName>style.visibility</p:attrName>
                                        </p:attrNameLst>
                                      </p:cBhvr>
                                      <p:to>
                                        <p:strVal val="visible"/>
                                      </p:to>
                                    </p:set>
                                  </p:childTnLst>
                                </p:cTn>
                              </p:par>
                            </p:childTnLst>
                          </p:cTn>
                        </p:par>
                      </p:childTnLst>
                    </p:cTn>
                  </p:par>
                  <p:par>
                    <p:cTn id="25" fill="hold" nodeType="clickPar">
                      <p:stCondLst>
                        <p:cond delay="indefinite"/>
                      </p:stCondLst>
                      <p:childTnLst>
                        <p:par>
                          <p:cTn id="26" fill="hold" nodeType="withGroup">
                            <p:stCondLst>
                              <p:cond delay="0"/>
                            </p:stCondLst>
                            <p:childTnLst>
                              <p:par>
                                <p:cTn id="27" presetID="1" presetClass="entr" presetSubtype="0" fill="hold" grpId="0" nodeType="clickEffect">
                                  <p:stCondLst>
                                    <p:cond delay="0"/>
                                  </p:stCondLst>
                                  <p:childTnLst>
                                    <p:set>
                                      <p:cBhvr>
                                        <p:cTn id="28" dur="1" fill="hold">
                                          <p:stCondLst>
                                            <p:cond delay="499"/>
                                          </p:stCondLst>
                                        </p:cTn>
                                        <p:tgtEl>
                                          <p:spTgt spid="17411">
                                            <p:txEl>
                                              <p:pRg st="5" end="5"/>
                                            </p:txEl>
                                          </p:spTgt>
                                        </p:tgtEl>
                                        <p:attrNameLst>
                                          <p:attrName>style.visibility</p:attrName>
                                        </p:attrNameLst>
                                      </p:cBhvr>
                                      <p:to>
                                        <p:strVal val="visible"/>
                                      </p:to>
                                    </p:set>
                                  </p:childTnLst>
                                </p:cTn>
                              </p:par>
                            </p:childTnLst>
                          </p:cTn>
                        </p:par>
                      </p:childTnLst>
                    </p:cTn>
                  </p:par>
                  <p:par>
                    <p:cTn id="29" fill="hold" nodeType="clickPar">
                      <p:stCondLst>
                        <p:cond delay="indefinite"/>
                      </p:stCondLst>
                      <p:childTnLst>
                        <p:par>
                          <p:cTn id="30" fill="hold" nodeType="withGroup">
                            <p:stCondLst>
                              <p:cond delay="0"/>
                            </p:stCondLst>
                            <p:childTnLst>
                              <p:par>
                                <p:cTn id="31" presetID="1" presetClass="entr" presetSubtype="0" fill="hold" nodeType="clickEffect">
                                  <p:stCondLst>
                                    <p:cond delay="0"/>
                                  </p:stCondLst>
                                  <p:childTnLst>
                                    <p:set>
                                      <p:cBhvr>
                                        <p:cTn id="32" dur="1" fill="hold">
                                          <p:stCondLst>
                                            <p:cond delay="0"/>
                                          </p:stCondLst>
                                        </p:cTn>
                                        <p:tgtEl>
                                          <p:spTgt spid="17413"/>
                                        </p:tgtEl>
                                        <p:attrNameLst>
                                          <p:attrName>style.visibility</p:attrName>
                                        </p:attrNameLst>
                                      </p:cBhvr>
                                      <p:to>
                                        <p:strVal val="visible"/>
                                      </p:to>
                                    </p:set>
                                  </p:childTnLst>
                                </p:cTn>
                              </p:par>
                            </p:childTnLst>
                          </p:cTn>
                        </p:par>
                      </p:childTnLst>
                    </p:cTn>
                  </p:par>
                  <p:par>
                    <p:cTn id="33" fill="hold" nodeType="clickPar">
                      <p:stCondLst>
                        <p:cond delay="indefinite"/>
                      </p:stCondLst>
                      <p:childTnLst>
                        <p:par>
                          <p:cTn id="34" fill="hold" nodeType="withGroup">
                            <p:stCondLst>
                              <p:cond delay="0"/>
                            </p:stCondLst>
                            <p:childTnLst>
                              <p:par>
                                <p:cTn id="35" presetID="1" presetClass="exit" presetSubtype="0" fill="hold" nodeType="clickEffect">
                                  <p:stCondLst>
                                    <p:cond delay="0"/>
                                  </p:stCondLst>
                                  <p:childTnLst>
                                    <p:set>
                                      <p:cBhvr>
                                        <p:cTn id="36" dur="1" fill="hold">
                                          <p:stCondLst>
                                            <p:cond delay="0"/>
                                          </p:stCondLst>
                                        </p:cTn>
                                        <p:tgtEl>
                                          <p:spTgt spid="17413"/>
                                        </p:tgtEl>
                                        <p:attrNameLst>
                                          <p:attrName>style.visibility</p:attrName>
                                        </p:attrNameLst>
                                      </p:cBhvr>
                                      <p:to>
                                        <p:strVal val="hidden"/>
                                      </p:to>
                                    </p:set>
                                  </p:childTnLst>
                                </p:cTn>
                              </p:par>
                              <p:par>
                                <p:cTn id="37" presetID="1" presetClass="entr" presetSubtype="0" fill="hold" grpId="0" nodeType="withEffect">
                                  <p:stCondLst>
                                    <p:cond delay="0"/>
                                  </p:stCondLst>
                                  <p:childTnLst>
                                    <p:set>
                                      <p:cBhvr>
                                        <p:cTn id="38" dur="1" fill="hold">
                                          <p:stCondLst>
                                            <p:cond delay="499"/>
                                          </p:stCondLst>
                                        </p:cTn>
                                        <p:tgtEl>
                                          <p:spTgt spid="17411">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11" grpId="0" build="p" autoUpdateAnimBg="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r>
              <a:rPr lang="en-US"/>
              <a:t>Planets: appearance</a:t>
            </a:r>
          </a:p>
        </p:txBody>
      </p:sp>
      <p:sp>
        <p:nvSpPr>
          <p:cNvPr id="19459" name="Rectangle 3"/>
          <p:cNvSpPr>
            <a:spLocks noGrp="1" noChangeArrowheads="1"/>
          </p:cNvSpPr>
          <p:nvPr>
            <p:ph type="body" idx="1"/>
          </p:nvPr>
        </p:nvSpPr>
        <p:spPr>
          <a:xfrm>
            <a:off x="457200" y="1417638"/>
            <a:ext cx="8229600" cy="4525963"/>
          </a:xfrm>
        </p:spPr>
        <p:txBody>
          <a:bodyPr>
            <a:noAutofit/>
          </a:bodyPr>
          <a:lstStyle/>
          <a:p>
            <a:pPr>
              <a:lnSpc>
                <a:spcPct val="90000"/>
              </a:lnSpc>
            </a:pPr>
            <a:r>
              <a:rPr lang="en-US" sz="2800" dirty="0"/>
              <a:t>When you look at planets through even a small telescope, you see that they are close enough so that you can actually see the disk of the planet</a:t>
            </a:r>
          </a:p>
          <a:p>
            <a:pPr lvl="1">
              <a:lnSpc>
                <a:spcPct val="90000"/>
              </a:lnSpc>
            </a:pPr>
            <a:r>
              <a:rPr lang="en-US" dirty="0"/>
              <a:t>Even without a telescope, because their apparent size is bigger than that of stars, they often </a:t>
            </a:r>
            <a:r>
              <a:rPr lang="en-US" dirty="0" smtClean="0"/>
              <a:t>don’t </a:t>
            </a:r>
            <a:r>
              <a:rPr lang="en-US" dirty="0"/>
              <a:t>twinkle as much</a:t>
            </a:r>
          </a:p>
          <a:p>
            <a:pPr>
              <a:lnSpc>
                <a:spcPct val="90000"/>
              </a:lnSpc>
            </a:pPr>
            <a:r>
              <a:rPr lang="en-US" sz="2800" dirty="0"/>
              <a:t>When you use a telescope, you can see that planets, like the Moon, have phases</a:t>
            </a:r>
          </a:p>
          <a:p>
            <a:pPr lvl="1">
              <a:lnSpc>
                <a:spcPct val="90000"/>
              </a:lnSpc>
            </a:pPr>
            <a:r>
              <a:rPr lang="en-US" dirty="0"/>
              <a:t>Makes sense, because we see planets because they reflect light from the Sun: phases occur when things are seen in reflected sunlight, because the position of THREE things matter: Sun, Earth, and object</a:t>
            </a:r>
          </a:p>
        </p:txBody>
      </p:sp>
    </p:spTree>
    <p:extLst>
      <p:ext uri="{BB962C8B-B14F-4D97-AF65-F5344CB8AC3E}">
        <p14:creationId xmlns:p14="http://schemas.microsoft.com/office/powerpoint/2010/main" val="407457537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19459">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19459">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19459">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19459">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459" grpId="0" build="p" autoUpdateAnimBg="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Rectangle 3"/>
          <p:cNvSpPr>
            <a:spLocks noGrp="1" noChangeArrowheads="1"/>
          </p:cNvSpPr>
          <p:nvPr>
            <p:ph type="body" idx="1"/>
          </p:nvPr>
        </p:nvSpPr>
        <p:spPr>
          <a:xfrm>
            <a:off x="609600" y="429400"/>
            <a:ext cx="7772400" cy="4114800"/>
          </a:xfrm>
        </p:spPr>
        <p:txBody>
          <a:bodyPr>
            <a:noAutofit/>
          </a:bodyPr>
          <a:lstStyle/>
          <a:p>
            <a:pPr>
              <a:lnSpc>
                <a:spcPct val="90000"/>
              </a:lnSpc>
              <a:buFontTx/>
              <a:buNone/>
            </a:pPr>
            <a:r>
              <a:rPr lang="en-US" sz="2800" dirty="0"/>
              <a:t>Imagine we looked at Venus over the time it took Venus to make a complete orbit around the Sun. We see Venus because it is reflecting light from the Sun. If we looked at Venus through a telescope, we would see</a:t>
            </a:r>
          </a:p>
          <a:p>
            <a:pPr>
              <a:lnSpc>
                <a:spcPct val="90000"/>
              </a:lnSpc>
              <a:buFontTx/>
              <a:buNone/>
            </a:pPr>
            <a:r>
              <a:rPr lang="en-US" sz="2800" dirty="0"/>
              <a:t>    A. that Venus always looks "full", i.e. we would always see the fully illuminated half of Venus</a:t>
            </a:r>
          </a:p>
          <a:p>
            <a:pPr>
              <a:lnSpc>
                <a:spcPct val="90000"/>
              </a:lnSpc>
              <a:buFontTx/>
              <a:buNone/>
            </a:pPr>
            <a:r>
              <a:rPr lang="en-US" sz="2800" dirty="0"/>
              <a:t>    B. that the part of Venus that we could see from Earth wasn't fully illuminated, and always looked like it was in "crescent phase"</a:t>
            </a:r>
          </a:p>
          <a:p>
            <a:pPr>
              <a:lnSpc>
                <a:spcPct val="90000"/>
              </a:lnSpc>
              <a:buFontTx/>
              <a:buNone/>
            </a:pPr>
            <a:r>
              <a:rPr lang="en-US" sz="2800" dirty="0"/>
              <a:t>    C. that the part of Venus that we could see from Earth was sometimes fully illuminated, but sometimes looked like it was in "gibbous phase"</a:t>
            </a:r>
          </a:p>
          <a:p>
            <a:pPr>
              <a:lnSpc>
                <a:spcPct val="90000"/>
              </a:lnSpc>
              <a:buFontTx/>
              <a:buNone/>
            </a:pPr>
            <a:r>
              <a:rPr lang="en-US" sz="2800" dirty="0"/>
              <a:t>    D. that Venus went through the full set of different phases over the course of its year </a:t>
            </a:r>
          </a:p>
        </p:txBody>
      </p:sp>
      <p:pic>
        <p:nvPicPr>
          <p:cNvPr id="2" name="Picture 1" descr="venus-phase1.gif"/>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09719" y="429400"/>
            <a:ext cx="8033540" cy="6198468"/>
          </a:xfrm>
          <a:prstGeom prst="rect">
            <a:avLst/>
          </a:prstGeom>
        </p:spPr>
      </p:pic>
    </p:spTree>
    <p:extLst>
      <p:ext uri="{BB962C8B-B14F-4D97-AF65-F5344CB8AC3E}">
        <p14:creationId xmlns:p14="http://schemas.microsoft.com/office/powerpoint/2010/main" val="126971630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Rectangle 3"/>
          <p:cNvSpPr>
            <a:spLocks noGrp="1" noChangeArrowheads="1"/>
          </p:cNvSpPr>
          <p:nvPr>
            <p:ph type="body" idx="1"/>
          </p:nvPr>
        </p:nvSpPr>
        <p:spPr>
          <a:xfrm>
            <a:off x="533400" y="381000"/>
            <a:ext cx="7772400" cy="4114800"/>
          </a:xfrm>
        </p:spPr>
        <p:txBody>
          <a:bodyPr>
            <a:noAutofit/>
          </a:bodyPr>
          <a:lstStyle/>
          <a:p>
            <a:pPr>
              <a:lnSpc>
                <a:spcPct val="90000"/>
              </a:lnSpc>
              <a:buFontTx/>
              <a:buNone/>
            </a:pPr>
            <a:r>
              <a:rPr lang="en-US" sz="2800" dirty="0"/>
              <a:t>Imagine we looked at Jupiter over the time it took Jupiter to make a complete orbit around the Sun. We see Jupiter because it is reflecting light from the Sun. If we looked at Jupiter through a telescope, we would see</a:t>
            </a:r>
          </a:p>
          <a:p>
            <a:pPr>
              <a:lnSpc>
                <a:spcPct val="90000"/>
              </a:lnSpc>
              <a:buFontTx/>
              <a:buNone/>
            </a:pPr>
            <a:r>
              <a:rPr lang="en-US" sz="2800" dirty="0"/>
              <a:t>    A. that Jupiter always looks "full", i.e. we would always see the fully illuminated half of Jupiter</a:t>
            </a:r>
          </a:p>
          <a:p>
            <a:pPr>
              <a:lnSpc>
                <a:spcPct val="90000"/>
              </a:lnSpc>
              <a:buFontTx/>
              <a:buNone/>
            </a:pPr>
            <a:r>
              <a:rPr lang="en-US" sz="2800" dirty="0"/>
              <a:t>    B. that the part of Jupiter that we could see from Earth wasn't fully illuminated, and always looked like it was in "crescent phase"</a:t>
            </a:r>
          </a:p>
          <a:p>
            <a:pPr>
              <a:lnSpc>
                <a:spcPct val="90000"/>
              </a:lnSpc>
              <a:buFontTx/>
              <a:buNone/>
            </a:pPr>
            <a:r>
              <a:rPr lang="en-US" sz="2800" dirty="0"/>
              <a:t>    C. that the part of Jupiter that we could see from Earth was sometimes fully illuminated, but sometimes looked like it was in "gibbous phase"</a:t>
            </a:r>
          </a:p>
          <a:p>
            <a:pPr>
              <a:lnSpc>
                <a:spcPct val="90000"/>
              </a:lnSpc>
              <a:buFontTx/>
              <a:buNone/>
            </a:pPr>
            <a:r>
              <a:rPr lang="en-US" sz="2800" dirty="0"/>
              <a:t>    D. that Jupiter went through the full set of different phases over the course of its year </a:t>
            </a:r>
          </a:p>
        </p:txBody>
      </p:sp>
    </p:spTree>
    <p:extLst>
      <p:ext uri="{BB962C8B-B14F-4D97-AF65-F5344CB8AC3E}">
        <p14:creationId xmlns:p14="http://schemas.microsoft.com/office/powerpoint/2010/main" val="1769960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p:txBody>
          <a:bodyPr/>
          <a:lstStyle/>
          <a:p>
            <a:r>
              <a:rPr lang="en-US"/>
              <a:t>Planets: phases</a:t>
            </a:r>
          </a:p>
        </p:txBody>
      </p:sp>
      <p:sp>
        <p:nvSpPr>
          <p:cNvPr id="33795" name="Rectangle 3"/>
          <p:cNvSpPr>
            <a:spLocks noGrp="1" noChangeArrowheads="1"/>
          </p:cNvSpPr>
          <p:nvPr>
            <p:ph type="body" idx="1"/>
          </p:nvPr>
        </p:nvSpPr>
        <p:spPr/>
        <p:txBody>
          <a:bodyPr/>
          <a:lstStyle/>
          <a:p>
            <a:r>
              <a:rPr lang="en-US" dirty="0"/>
              <a:t>When you look at planets through a telescope, you see they have phases</a:t>
            </a:r>
          </a:p>
          <a:p>
            <a:pPr lvl="1"/>
            <a:r>
              <a:rPr lang="en-US" dirty="0"/>
              <a:t>Planets closer to Sun than Earth (Mercury and Venus) have all phases</a:t>
            </a:r>
          </a:p>
          <a:p>
            <a:pPr lvl="1"/>
            <a:r>
              <a:rPr lang="en-US" dirty="0"/>
              <a:t>Planets farther from Sun than Earth only have phases full or close to it</a:t>
            </a:r>
          </a:p>
          <a:p>
            <a:r>
              <a:rPr lang="en-US" dirty="0"/>
              <a:t>Without a telescope, you </a:t>
            </a:r>
            <a:r>
              <a:rPr lang="en-US" dirty="0" smtClean="0"/>
              <a:t>can’t </a:t>
            </a:r>
            <a:r>
              <a:rPr lang="en-US" dirty="0"/>
              <a:t>see the phases!</a:t>
            </a:r>
          </a:p>
        </p:txBody>
      </p:sp>
    </p:spTree>
    <p:extLst>
      <p:ext uri="{BB962C8B-B14F-4D97-AF65-F5344CB8AC3E}">
        <p14:creationId xmlns:p14="http://schemas.microsoft.com/office/powerpoint/2010/main" val="342739655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33795">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499"/>
                                          </p:stCondLst>
                                        </p:cTn>
                                        <p:tgtEl>
                                          <p:spTgt spid="33795">
                                            <p:txEl>
                                              <p:pRg st="1" end="1"/>
                                            </p:txEl>
                                          </p:spTgt>
                                        </p:tgtEl>
                                        <p:attrNameLst>
                                          <p:attrName>style.visibility</p:attrName>
                                        </p:attrNameLst>
                                      </p:cBhvr>
                                      <p:to>
                                        <p:strVal val="visible"/>
                                      </p:to>
                                    </p:set>
                                  </p:childTnLst>
                                </p:cTn>
                              </p:par>
                            </p:childTnLst>
                          </p:cTn>
                        </p:par>
                      </p:childTnLst>
                    </p:cTn>
                  </p:par>
                  <p:par>
                    <p:cTn id="9" fill="hold" nodeType="clickPar">
                      <p:stCondLst>
                        <p:cond delay="indefinite"/>
                      </p:stCondLst>
                      <p:childTnLst>
                        <p:par>
                          <p:cTn id="10" fill="hold" nodeType="withGroup">
                            <p:stCondLst>
                              <p:cond delay="0"/>
                            </p:stCondLst>
                            <p:childTnLst>
                              <p:par>
                                <p:cTn id="11" presetID="1" presetClass="entr" presetSubtype="0" fill="hold" grpId="0" nodeType="clickEffect">
                                  <p:stCondLst>
                                    <p:cond delay="0"/>
                                  </p:stCondLst>
                                  <p:childTnLst>
                                    <p:set>
                                      <p:cBhvr>
                                        <p:cTn id="12" dur="1" fill="hold">
                                          <p:stCondLst>
                                            <p:cond delay="499"/>
                                          </p:stCondLst>
                                        </p:cTn>
                                        <p:tgtEl>
                                          <p:spTgt spid="33795">
                                            <p:txEl>
                                              <p:pRg st="2" end="2"/>
                                            </p:txEl>
                                          </p:spTgt>
                                        </p:tgtEl>
                                        <p:attrNameLst>
                                          <p:attrName>style.visibility</p:attrName>
                                        </p:attrNameLst>
                                      </p:cBhvr>
                                      <p:to>
                                        <p:strVal val="visible"/>
                                      </p:to>
                                    </p:set>
                                  </p:childTnLst>
                                </p:cTn>
                              </p:par>
                            </p:childTnLst>
                          </p:cTn>
                        </p:par>
                      </p:childTnLst>
                    </p:cTn>
                  </p:par>
                  <p:par>
                    <p:cTn id="13" fill="hold" nodeType="clickPar">
                      <p:stCondLst>
                        <p:cond delay="indefinite"/>
                      </p:stCondLst>
                      <p:childTnLst>
                        <p:par>
                          <p:cTn id="14" fill="hold" nodeType="withGroup">
                            <p:stCondLst>
                              <p:cond delay="0"/>
                            </p:stCondLst>
                            <p:childTnLst>
                              <p:par>
                                <p:cTn id="15" presetID="1" presetClass="entr" presetSubtype="0" fill="hold" grpId="0" nodeType="clickEffect">
                                  <p:stCondLst>
                                    <p:cond delay="0"/>
                                  </p:stCondLst>
                                  <p:childTnLst>
                                    <p:set>
                                      <p:cBhvr>
                                        <p:cTn id="16" dur="1" fill="hold">
                                          <p:stCondLst>
                                            <p:cond delay="499"/>
                                          </p:stCondLst>
                                        </p:cTn>
                                        <p:tgtEl>
                                          <p:spTgt spid="3379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795" grpId="0" build="p" autoUpdateAnimBg="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r>
              <a:rPr lang="en-US"/>
              <a:t>Planets: time of day</a:t>
            </a:r>
          </a:p>
        </p:txBody>
      </p:sp>
      <p:sp>
        <p:nvSpPr>
          <p:cNvPr id="18435" name="Rectangle 3"/>
          <p:cNvSpPr>
            <a:spLocks noGrp="1" noChangeArrowheads="1"/>
          </p:cNvSpPr>
          <p:nvPr>
            <p:ph type="body" idx="1"/>
          </p:nvPr>
        </p:nvSpPr>
        <p:spPr/>
        <p:txBody>
          <a:bodyPr/>
          <a:lstStyle/>
          <a:p>
            <a:r>
              <a:rPr lang="en-US"/>
              <a:t>Not all planets can be seen at all times of day!</a:t>
            </a:r>
          </a:p>
          <a:p>
            <a:pPr>
              <a:buFontTx/>
              <a:buNone/>
            </a:pPr>
            <a:endParaRPr lang="en-US"/>
          </a:p>
        </p:txBody>
      </p:sp>
    </p:spTree>
    <p:extLst>
      <p:ext uri="{BB962C8B-B14F-4D97-AF65-F5344CB8AC3E}">
        <p14:creationId xmlns:p14="http://schemas.microsoft.com/office/powerpoint/2010/main" val="386837232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18435">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35" grpId="0" build="p" autoUpdateAnimBg="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Blank Presentation">
  <a:themeElements>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lank Presentation">
      <a:majorFont>
        <a:latin typeface="Arial"/>
        <a:ea typeface="ＭＳ Ｐゴシック"/>
        <a:cs typeface="ＭＳ Ｐゴシック"/>
      </a:majorFont>
      <a:minorFont>
        <a:latin typeface="Arial"/>
        <a:ea typeface="ＭＳ Ｐゴシック"/>
        <a:cs typeface="ＭＳ Ｐゴシック"/>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rgbClr val="000000"/>
            </a:solidFill>
            <a:effectLst/>
            <a:latin typeface="Arial" charset="0"/>
            <a:ea typeface="ＭＳ Ｐゴシック" charset="0"/>
            <a:cs typeface="ＭＳ Ｐゴシック"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rgbClr val="000000"/>
            </a:solidFill>
            <a:effectLst/>
            <a:latin typeface="Arial" charset="0"/>
            <a:ea typeface="ＭＳ Ｐゴシック" charset="0"/>
            <a:cs typeface="ＭＳ Ｐゴシック" charset="0"/>
          </a:defRPr>
        </a:defPPr>
      </a:lstStyle>
    </a:ln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1526</TotalTime>
  <Words>1945</Words>
  <Application>Microsoft Macintosh PowerPoint</Application>
  <PresentationFormat>On-screen Show (4:3)</PresentationFormat>
  <Paragraphs>172</Paragraphs>
  <Slides>27</Slides>
  <Notes>25</Notes>
  <HiddenSlides>11</HiddenSlides>
  <MMClips>0</MMClips>
  <ScaleCrop>false</ScaleCrop>
  <HeadingPairs>
    <vt:vector size="4" baseType="variant">
      <vt:variant>
        <vt:lpstr>Theme</vt:lpstr>
      </vt:variant>
      <vt:variant>
        <vt:i4>2</vt:i4>
      </vt:variant>
      <vt:variant>
        <vt:lpstr>Slide Titles</vt:lpstr>
      </vt:variant>
      <vt:variant>
        <vt:i4>27</vt:i4>
      </vt:variant>
    </vt:vector>
  </HeadingPairs>
  <TitlesOfParts>
    <vt:vector size="29" baseType="lpstr">
      <vt:lpstr>Office Theme</vt:lpstr>
      <vt:lpstr>Blank Presentation</vt:lpstr>
      <vt:lpstr>Planets in the sky</vt:lpstr>
      <vt:lpstr>Recap</vt:lpstr>
      <vt:lpstr>Motion of planets in the sky</vt:lpstr>
      <vt:lpstr>Retrograde motion</vt:lpstr>
      <vt:lpstr>Planets: appearance</vt:lpstr>
      <vt:lpstr>PowerPoint Presentation</vt:lpstr>
      <vt:lpstr>PowerPoint Presentation</vt:lpstr>
      <vt:lpstr>Planets: phases</vt:lpstr>
      <vt:lpstr>Planets: time of day</vt:lpstr>
      <vt:lpstr>PowerPoint Presentation</vt:lpstr>
      <vt:lpstr>PowerPoint Presentation</vt:lpstr>
      <vt:lpstr>Planets: time of day</vt:lpstr>
      <vt:lpstr>Figuring out the Solar System</vt:lpstr>
      <vt:lpstr>The development of scientific models</vt:lpstr>
      <vt:lpstr>Basic observations</vt:lpstr>
      <vt:lpstr>The model from ancient Greece</vt:lpstr>
      <vt:lpstr>Rejecting a theory</vt:lpstr>
      <vt:lpstr>The model from ancient Greece</vt:lpstr>
      <vt:lpstr>Epicycles</vt:lpstr>
      <vt:lpstr>Rejecting a theory</vt:lpstr>
      <vt:lpstr>Geocentric model of Ptolemy</vt:lpstr>
      <vt:lpstr>Ptolemaic model</vt:lpstr>
      <vt:lpstr>The Renaissance and birth of heliocentric models</vt:lpstr>
      <vt:lpstr>The impact of new technology</vt:lpstr>
      <vt:lpstr>The phases of Venus</vt:lpstr>
      <vt:lpstr>The value of accurate data</vt:lpstr>
      <vt:lpstr>To do</vt:lpstr>
    </vt:vector>
  </TitlesOfParts>
  <Company>New Mexico State University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Planets in the sky</dc:title>
  <dc:creator>Jon Holtzman</dc:creator>
  <cp:lastModifiedBy>Jon Holtzman</cp:lastModifiedBy>
  <cp:revision>20</cp:revision>
  <dcterms:created xsi:type="dcterms:W3CDTF">2012-03-08T16:27:48Z</dcterms:created>
  <dcterms:modified xsi:type="dcterms:W3CDTF">2013-09-17T00:35:24Z</dcterms:modified>
</cp:coreProperties>
</file>