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0" r:id="rId4"/>
    <p:sldId id="257" r:id="rId5"/>
    <p:sldId id="261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8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CDD3C-546F-5047-836B-088AB1A0F519}" type="datetimeFigureOut">
              <a:rPr lang="en-US" smtClean="0"/>
              <a:t>2/22/16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D0948-2B01-8B41-92E5-4C49CE1DF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038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CDD3C-546F-5047-836B-088AB1A0F519}" type="datetimeFigureOut">
              <a:rPr lang="en-US" smtClean="0"/>
              <a:t>2/22/16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D0948-2B01-8B41-92E5-4C49CE1DF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962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CDD3C-546F-5047-836B-088AB1A0F519}" type="datetimeFigureOut">
              <a:rPr lang="en-US" smtClean="0"/>
              <a:t>2/22/16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D0948-2B01-8B41-92E5-4C49CE1DF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98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CDD3C-546F-5047-836B-088AB1A0F519}" type="datetimeFigureOut">
              <a:rPr lang="en-US" smtClean="0"/>
              <a:t>2/22/16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D0948-2B01-8B41-92E5-4C49CE1DF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171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CDD3C-546F-5047-836B-088AB1A0F519}" type="datetimeFigureOut">
              <a:rPr lang="en-US" smtClean="0"/>
              <a:t>2/22/16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D0948-2B01-8B41-92E5-4C49CE1DF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3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CDD3C-546F-5047-836B-088AB1A0F519}" type="datetimeFigureOut">
              <a:rPr lang="en-US" smtClean="0"/>
              <a:t>2/22/16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D0948-2B01-8B41-92E5-4C49CE1DF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4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CDD3C-546F-5047-836B-088AB1A0F519}" type="datetimeFigureOut">
              <a:rPr lang="en-US" smtClean="0"/>
              <a:t>2/22/16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D0948-2B01-8B41-92E5-4C49CE1DF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54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CDD3C-546F-5047-836B-088AB1A0F519}" type="datetimeFigureOut">
              <a:rPr lang="en-US" smtClean="0"/>
              <a:t>2/22/16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D0948-2B01-8B41-92E5-4C49CE1DF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25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CDD3C-546F-5047-836B-088AB1A0F519}" type="datetimeFigureOut">
              <a:rPr lang="en-US" smtClean="0"/>
              <a:t>2/22/16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D0948-2B01-8B41-92E5-4C49CE1DF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75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CDD3C-546F-5047-836B-088AB1A0F519}" type="datetimeFigureOut">
              <a:rPr lang="en-US" smtClean="0"/>
              <a:t>2/22/16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D0948-2B01-8B41-92E5-4C49CE1DF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97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CDD3C-546F-5047-836B-088AB1A0F519}" type="datetimeFigureOut">
              <a:rPr lang="en-US" smtClean="0"/>
              <a:t>2/22/16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D0948-2B01-8B41-92E5-4C49CE1DF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20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CDD3C-546F-5047-836B-088AB1A0F519}" type="datetimeFigureOut">
              <a:rPr lang="en-US" smtClean="0"/>
              <a:t>2/22/16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D0948-2B01-8B41-92E5-4C49CE1DF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76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lumbusRetur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543" y="2189388"/>
            <a:ext cx="4143375" cy="2914650"/>
          </a:xfrm>
          <a:prstGeom prst="rect">
            <a:avLst/>
          </a:prstGeom>
        </p:spPr>
      </p:pic>
      <p:pic>
        <p:nvPicPr>
          <p:cNvPr id="8" name="Picture 7" descr="6520720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286" y="1463221"/>
            <a:ext cx="3175000" cy="382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748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6857" y="1397000"/>
            <a:ext cx="776514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Feasibility rested on 2 things:</a:t>
            </a:r>
          </a:p>
          <a:p>
            <a:endParaRPr lang="en-US" sz="2800" dirty="0"/>
          </a:p>
          <a:p>
            <a:pPr marL="342900" indent="-342900">
              <a:buAutoNum type="arabicPeriod"/>
            </a:pPr>
            <a:r>
              <a:rPr lang="en-US" sz="2800" dirty="0" smtClean="0"/>
              <a:t>Surface of the planet was 6/7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land</a:t>
            </a:r>
          </a:p>
          <a:p>
            <a:pPr marL="342900" indent="-342900">
              <a:buAutoNum type="arabicPeriod"/>
            </a:pPr>
            <a:endParaRPr lang="en-US" sz="2800" dirty="0"/>
          </a:p>
          <a:p>
            <a:pPr marL="342900" indent="-342900">
              <a:buAutoNum type="arabicPeriod"/>
            </a:pPr>
            <a:r>
              <a:rPr lang="en-US" sz="2800" dirty="0" smtClean="0"/>
              <a:t>Long eastward extent of Asia and small circumference of earth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91731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hristopher-columbus-victoria-keogh-9-638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8" t="14613" r="5284"/>
          <a:stretch/>
        </p:blipFill>
        <p:spPr>
          <a:xfrm>
            <a:off x="997857" y="925286"/>
            <a:ext cx="7220858" cy="519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731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00px-Viajes_de_colon_en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714"/>
            <a:ext cx="9144000" cy="6126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731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hristopher_columbus_voyage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1572"/>
            <a:ext cx="9144000" cy="5331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731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6857" y="798286"/>
            <a:ext cx="776514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3 Discoveries:</a:t>
            </a:r>
          </a:p>
          <a:p>
            <a:endParaRPr lang="en-US" sz="2800" dirty="0"/>
          </a:p>
          <a:p>
            <a:pPr marL="342900" indent="-342900">
              <a:buAutoNum type="arabicPeriod"/>
            </a:pPr>
            <a:r>
              <a:rPr lang="en-US" sz="2800" dirty="0" smtClean="0"/>
              <a:t>Discovered lands not known to Europe before</a:t>
            </a:r>
          </a:p>
          <a:p>
            <a:endParaRPr lang="en-US" sz="2800" dirty="0"/>
          </a:p>
          <a:p>
            <a:pPr marL="342900" indent="-342900">
              <a:buAutoNum type="arabicPeriod"/>
            </a:pPr>
            <a:r>
              <a:rPr lang="en-US" sz="2800" dirty="0" smtClean="0"/>
              <a:t>Found best westward path from Europe to North America</a:t>
            </a:r>
          </a:p>
          <a:p>
            <a:endParaRPr lang="en-US" sz="2800" dirty="0" smtClean="0"/>
          </a:p>
          <a:p>
            <a:pPr marL="342900" indent="-342900">
              <a:buAutoNum type="arabicPeriod"/>
            </a:pPr>
            <a:r>
              <a:rPr lang="en-US" sz="2800" dirty="0" smtClean="0"/>
              <a:t>Found best eastward path from North America to </a:t>
            </a:r>
            <a:r>
              <a:rPr lang="en-US" sz="2800" dirty="0"/>
              <a:t>E</a:t>
            </a:r>
            <a:r>
              <a:rPr lang="en-US" sz="2800" dirty="0" smtClean="0"/>
              <a:t>urope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91731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53</Words>
  <Application>Microsoft Macintosh PowerPoint</Application>
  <PresentationFormat>On-screen Show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NMSU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Churchill</dc:creator>
  <cp:lastModifiedBy>Christopher Churchill</cp:lastModifiedBy>
  <cp:revision>4</cp:revision>
  <dcterms:created xsi:type="dcterms:W3CDTF">2016-02-22T17:27:28Z</dcterms:created>
  <dcterms:modified xsi:type="dcterms:W3CDTF">2016-02-22T18:13:58Z</dcterms:modified>
</cp:coreProperties>
</file>